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89" r:id="rId4"/>
    <p:sldId id="290" r:id="rId5"/>
    <p:sldId id="291" r:id="rId6"/>
    <p:sldId id="292" r:id="rId7"/>
    <p:sldId id="271" r:id="rId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Style moyen 4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69CF1AB2-1976-4502-BF36-3FF5EA218861}" styleName="Style moyen 4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210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22/08/2023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5374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22/08/2023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3190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22/08/2023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7892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22/08/2023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507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22/08/2023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9990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22/08/2023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1211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22/08/2023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8036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22/08/2023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0065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22/08/2023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6555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22/08/2023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8283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22/08/2023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7616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46673C-A314-4E41-86D3-993F9218ABB8}" type="datetimeFigureOut">
              <a:rPr lang="fr-FR" smtClean="0"/>
              <a:t>22/08/2023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4859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hyperlink" Target="../Ecoutes/carmen-habanera-anna-caterina-antonacci-the-royal-opera.mp3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8.png"/><Relationship Id="rId7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6" Type="http://schemas.openxmlformats.org/officeDocument/2006/relationships/hyperlink" Target="../Ecoutes/carmen-habanera-anna-caterina-antonacci-the-royal-opera.mp3" TargetMode="External"/><Relationship Id="rId5" Type="http://schemas.openxmlformats.org/officeDocument/2006/relationships/image" Target="../media/image9.png"/><Relationship Id="rId4" Type="http://schemas.openxmlformats.org/officeDocument/2006/relationships/hyperlink" Target="../Ecoutes/stromae-carmen.mp3" TargetMode="External"/><Relationship Id="rId9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7504" y="188640"/>
            <a:ext cx="8928992" cy="107721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3200" b="1" dirty="0">
                <a:solidFill>
                  <a:srgbClr val="7030A0"/>
                </a:solidFill>
                <a:latin typeface="Comic Sans MS" pitchFamily="66" charset="0"/>
              </a:rPr>
              <a:t> </a:t>
            </a:r>
            <a:r>
              <a:rPr lang="fr-FR" sz="3200" b="1" dirty="0" smtClean="0">
                <a:solidFill>
                  <a:srgbClr val="7030A0"/>
                </a:solidFill>
                <a:latin typeface="Comic Sans MS" pitchFamily="66" charset="0"/>
              </a:rPr>
              <a:t>         </a:t>
            </a:r>
            <a:r>
              <a:rPr lang="fr-FR" sz="3200" b="1" u="sng" dirty="0" smtClean="0">
                <a:solidFill>
                  <a:srgbClr val="7030A0"/>
                </a:solidFill>
                <a:latin typeface="Comic Sans MS" pitchFamily="66" charset="0"/>
              </a:rPr>
              <a:t>Le métissage en musique   </a:t>
            </a:r>
          </a:p>
          <a:p>
            <a:r>
              <a:rPr lang="fr-FR" sz="3200" b="1" dirty="0" smtClean="0">
                <a:solidFill>
                  <a:srgbClr val="7030A0"/>
                </a:solidFill>
                <a:latin typeface="Comic Sans MS" pitchFamily="66" charset="0"/>
              </a:rPr>
              <a:t>                                       </a:t>
            </a:r>
            <a:r>
              <a:rPr lang="fr-FR" sz="3200" b="1" u="sng" dirty="0" smtClean="0">
                <a:solidFill>
                  <a:srgbClr val="7030A0"/>
                </a:solidFill>
                <a:latin typeface="Comic Sans MS" pitchFamily="66" charset="0"/>
              </a:rPr>
              <a:t>séance </a:t>
            </a:r>
            <a:r>
              <a:rPr lang="fr-FR" sz="3200" b="1" u="sng" dirty="0" smtClean="0">
                <a:solidFill>
                  <a:srgbClr val="7030A0"/>
                </a:solidFill>
                <a:latin typeface="Comic Sans MS" pitchFamily="66" charset="0"/>
              </a:rPr>
              <a:t>3</a:t>
            </a:r>
            <a:endParaRPr lang="fr-FR" sz="3200" dirty="0">
              <a:solidFill>
                <a:srgbClr val="7030A0"/>
              </a:solidFill>
              <a:latin typeface="Comic Sans MS" pitchFamily="66" charset="0"/>
            </a:endParaRPr>
          </a:p>
        </p:txBody>
      </p:sp>
      <p:sp>
        <p:nvSpPr>
          <p:cNvPr id="5" name="Titre 1"/>
          <p:cNvSpPr>
            <a:spLocks noGrp="1"/>
          </p:cNvSpPr>
          <p:nvPr>
            <p:ph type="ctrTitle"/>
          </p:nvPr>
        </p:nvSpPr>
        <p:spPr>
          <a:xfrm>
            <a:off x="179512" y="1988840"/>
            <a:ext cx="8856984" cy="1584176"/>
          </a:xfrm>
        </p:spPr>
        <p:txBody>
          <a:bodyPr>
            <a:noAutofit/>
          </a:bodyPr>
          <a:lstStyle/>
          <a:p>
            <a:r>
              <a:rPr lang="fr-FR" sz="3200" i="1" dirty="0">
                <a:solidFill>
                  <a:srgbClr val="002060"/>
                </a:solidFill>
                <a:latin typeface="Comic Sans MS" panose="030F0702030302020204" pitchFamily="66" charset="0"/>
              </a:rPr>
              <a:t>Comment les musiciens d’époques ou de cultures différentes mélangent-ils leurs  inspirations ? </a:t>
            </a:r>
            <a:endParaRPr lang="fr-FR" sz="3200" dirty="0">
              <a:solidFill>
                <a:srgbClr val="002060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Titre 1"/>
          <p:cNvSpPr txBox="1">
            <a:spLocks/>
          </p:cNvSpPr>
          <p:nvPr/>
        </p:nvSpPr>
        <p:spPr>
          <a:xfrm rot="21127681">
            <a:off x="29756" y="4005064"/>
            <a:ext cx="8856984" cy="15841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200" b="1" i="1" u="sng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Emprunter </a:t>
            </a:r>
            <a:r>
              <a:rPr lang="fr-FR" sz="3200" b="1" i="1" u="sng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une </a:t>
            </a:r>
            <a:r>
              <a:rPr lang="fr-FR" sz="3200" b="1" i="1" u="sng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mélodie, et se la réapproprier</a:t>
            </a:r>
            <a:endParaRPr lang="fr-FR" sz="3200" b="1" u="sng" dirty="0">
              <a:solidFill>
                <a:srgbClr val="00206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4166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5445" y="0"/>
            <a:ext cx="9179446" cy="64533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22900"/>
            <a:ext cx="2791688" cy="239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Image 4">
            <a:hlinkClick r:id="rId4" action="ppaction://hlinkfile"/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3780" y="22900"/>
            <a:ext cx="3174644" cy="2469996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2687216"/>
            <a:ext cx="2979963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4267904" y="2965058"/>
            <a:ext cx="447269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Lyrique, passionné, exalté</a:t>
            </a:r>
            <a:endParaRPr lang="fr-FR" sz="2800" dirty="0">
              <a:solidFill>
                <a:srgbClr val="FF0000"/>
              </a:solidFill>
            </a:endParaRPr>
          </a:p>
        </p:txBody>
      </p:sp>
      <p:sp>
        <p:nvSpPr>
          <p:cNvPr id="9" name="Cadre 8"/>
          <p:cNvSpPr/>
          <p:nvPr/>
        </p:nvSpPr>
        <p:spPr>
          <a:xfrm>
            <a:off x="4267904" y="3466584"/>
            <a:ext cx="914400" cy="610488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0" name="Cadre 9"/>
          <p:cNvSpPr/>
          <p:nvPr/>
        </p:nvSpPr>
        <p:spPr>
          <a:xfrm>
            <a:off x="6158716" y="4365104"/>
            <a:ext cx="914400" cy="610488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1" name="Cadre 10"/>
          <p:cNvSpPr/>
          <p:nvPr/>
        </p:nvSpPr>
        <p:spPr>
          <a:xfrm>
            <a:off x="4427984" y="5229200"/>
            <a:ext cx="648072" cy="610488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8655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 animBg="1"/>
      <p:bldP spid="10" grpId="0" animBg="1"/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1430"/>
            <a:ext cx="9144001" cy="3224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3214112"/>
            <a:ext cx="2346585" cy="35272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65894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8559" y="0"/>
            <a:ext cx="9172560" cy="1268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4250" y="1268760"/>
            <a:ext cx="9178249" cy="3960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>
            <a:hlinkClick r:id="rId4" action="ppaction://hlinkfile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5213196"/>
            <a:ext cx="1047750" cy="154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3">
            <a:hlinkClick r:id="rId6" action="ppaction://hlinkfile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5241756"/>
            <a:ext cx="1016650" cy="15281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72536" y="0"/>
            <a:ext cx="542925" cy="20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Cadre 8"/>
          <p:cNvSpPr/>
          <p:nvPr/>
        </p:nvSpPr>
        <p:spPr>
          <a:xfrm>
            <a:off x="3779912" y="2276872"/>
            <a:ext cx="648072" cy="394464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0" name="Cadre 9"/>
          <p:cNvSpPr/>
          <p:nvPr/>
        </p:nvSpPr>
        <p:spPr>
          <a:xfrm>
            <a:off x="7775934" y="2267744"/>
            <a:ext cx="1096602" cy="394464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1" name="Cadre 10"/>
          <p:cNvSpPr/>
          <p:nvPr/>
        </p:nvSpPr>
        <p:spPr>
          <a:xfrm>
            <a:off x="3778736" y="2683292"/>
            <a:ext cx="648072" cy="394464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2" name="Cadre 11"/>
          <p:cNvSpPr/>
          <p:nvPr/>
        </p:nvSpPr>
        <p:spPr>
          <a:xfrm>
            <a:off x="7144444" y="2671336"/>
            <a:ext cx="648072" cy="394464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3" name="Cadre 12"/>
          <p:cNvSpPr/>
          <p:nvPr/>
        </p:nvSpPr>
        <p:spPr>
          <a:xfrm>
            <a:off x="3707904" y="3501008"/>
            <a:ext cx="648072" cy="394464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4" name="Cadre 13"/>
          <p:cNvSpPr/>
          <p:nvPr/>
        </p:nvSpPr>
        <p:spPr>
          <a:xfrm>
            <a:off x="6324198" y="3456176"/>
            <a:ext cx="648072" cy="394464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5" name="Cadre 14"/>
          <p:cNvSpPr/>
          <p:nvPr/>
        </p:nvSpPr>
        <p:spPr>
          <a:xfrm>
            <a:off x="4557721" y="4293096"/>
            <a:ext cx="648072" cy="394464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6" name="Cadre 15"/>
          <p:cNvSpPr/>
          <p:nvPr/>
        </p:nvSpPr>
        <p:spPr>
          <a:xfrm>
            <a:off x="7164288" y="4293096"/>
            <a:ext cx="648072" cy="394464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pic>
        <p:nvPicPr>
          <p:cNvPr id="17" name="Picture 4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991256"/>
            <a:ext cx="936104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828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121" y="0"/>
            <a:ext cx="9161121" cy="4581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8"/>
          <p:cNvSpPr/>
          <p:nvPr/>
        </p:nvSpPr>
        <p:spPr>
          <a:xfrm rot="20479396">
            <a:off x="2094672" y="1647244"/>
            <a:ext cx="155042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s</a:t>
            </a:r>
            <a:r>
              <a:rPr lang="fr-FR" sz="2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’inspire</a:t>
            </a:r>
            <a:endParaRPr lang="fr-FR" sz="2800" dirty="0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 rot="20479396">
            <a:off x="6923344" y="1647244"/>
            <a:ext cx="139814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r</a:t>
            </a:r>
            <a:r>
              <a:rPr lang="fr-FR" sz="2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ythme</a:t>
            </a:r>
            <a:endParaRPr lang="fr-FR" sz="2800" dirty="0">
              <a:solidFill>
                <a:srgbClr val="FF000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579693" y="2143324"/>
            <a:ext cx="200407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mélodiques</a:t>
            </a:r>
            <a:endParaRPr lang="fr-FR" sz="2800" dirty="0">
              <a:solidFill>
                <a:srgbClr val="FF000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 rot="20479396">
            <a:off x="2624967" y="2595271"/>
            <a:ext cx="91884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sens</a:t>
            </a:r>
            <a:endParaRPr lang="fr-FR" sz="2800" dirty="0">
              <a:solidFill>
                <a:srgbClr val="FF000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644008" y="3573016"/>
            <a:ext cx="171553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habanera</a:t>
            </a:r>
            <a:endParaRPr lang="fr-FR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8500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49" y="1052736"/>
            <a:ext cx="9284649" cy="3888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21803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76872"/>
            <a:ext cx="9144000" cy="3106956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Flèche droite 5"/>
          <p:cNvSpPr/>
          <p:nvPr/>
        </p:nvSpPr>
        <p:spPr>
          <a:xfrm rot="7857808">
            <a:off x="7606733" y="2128765"/>
            <a:ext cx="1569386" cy="6307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/>
          </a:p>
        </p:txBody>
      </p:sp>
      <p:sp>
        <p:nvSpPr>
          <p:cNvPr id="5" name="Flèche droite 4"/>
          <p:cNvSpPr/>
          <p:nvPr/>
        </p:nvSpPr>
        <p:spPr>
          <a:xfrm rot="7857808">
            <a:off x="5259962" y="2128764"/>
            <a:ext cx="1569386" cy="6307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/>
          </a:p>
        </p:txBody>
      </p:sp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8930" y="-28560"/>
            <a:ext cx="1047750" cy="154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34320"/>
            <a:ext cx="1016650" cy="15281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8084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454</TotalTime>
  <Words>37</Words>
  <Application>Microsoft Office PowerPoint</Application>
  <PresentationFormat>Affichage à l'écran (4:3)</PresentationFormat>
  <Paragraphs>10</Paragraphs>
  <Slides>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Thème Office</vt:lpstr>
      <vt:lpstr>Comment les musiciens d’époques ou de cultures différentes mélangent-ils leurs  inspirations ?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 quelle manière l’homme peut-il maîtriser sa voix.</dc:title>
  <dc:creator>julienjonas</dc:creator>
  <cp:lastModifiedBy>Julien musique</cp:lastModifiedBy>
  <cp:revision>49</cp:revision>
  <dcterms:created xsi:type="dcterms:W3CDTF">2012-09-17T22:08:09Z</dcterms:created>
  <dcterms:modified xsi:type="dcterms:W3CDTF">2023-08-22T14:05:51Z</dcterms:modified>
</cp:coreProperties>
</file>