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0" r:id="rId3"/>
    <p:sldId id="312" r:id="rId4"/>
    <p:sldId id="313" r:id="rId5"/>
    <p:sldId id="314" r:id="rId6"/>
    <p:sldId id="315" r:id="rId7"/>
    <p:sldId id="316" r:id="rId8"/>
    <p:sldId id="317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04/03/2020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Iannis_Xenakis_-_Metastasis.mp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Iannis_Xenakis_-_Metastasis.mp4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La musique, un langage qui se renouvelle.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2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Quels sont les fondements musicaux rejetés par les compositeurs de musique contemporaine </a:t>
            </a:r>
            <a:r>
              <a:rPr lang="fr-FR" sz="3200" dirty="0" smtClean="0">
                <a:latin typeface="Comic Sans MS" panose="030F0702030302020204" pitchFamily="66" charset="0"/>
              </a:rPr>
              <a:t>?</a:t>
            </a:r>
            <a:br>
              <a:rPr lang="fr-FR" sz="3200" dirty="0" smtClean="0">
                <a:latin typeface="Comic Sans MS" panose="030F0702030302020204" pitchFamily="66" charset="0"/>
              </a:rPr>
            </a:br>
            <a:r>
              <a:rPr lang="fr-FR" sz="3200" dirty="0">
                <a:latin typeface="Comic Sans MS" panose="030F0702030302020204" pitchFamily="66" charset="0"/>
              </a:rPr>
              <a:t/>
            </a:r>
            <a:br>
              <a:rPr lang="fr-FR" sz="3200" dirty="0">
                <a:latin typeface="Comic Sans MS" panose="030F0702030302020204" pitchFamily="66" charset="0"/>
              </a:rPr>
            </a:br>
            <a:r>
              <a:rPr lang="fr-FR" sz="3200" dirty="0" smtClean="0">
                <a:latin typeface="Comic Sans MS" panose="030F0702030302020204" pitchFamily="66" charset="0"/>
              </a:rPr>
              <a:t>  </a:t>
            </a:r>
            <a:r>
              <a:rPr lang="fr-FR" sz="3200" dirty="0">
                <a:latin typeface="Comic Sans MS" panose="030F0702030302020204" pitchFamily="66" charset="0"/>
              </a:rPr>
              <a:t>Frotter</a:t>
            </a: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0" y="692696"/>
            <a:ext cx="9127810" cy="2160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311" y="3501008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2656"/>
            <a:ext cx="9144000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6"/>
          <p:cNvSpPr/>
          <p:nvPr/>
        </p:nvSpPr>
        <p:spPr>
          <a:xfrm>
            <a:off x="4613872" y="1772816"/>
            <a:ext cx="2232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Etrange, </a:t>
            </a:r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déroutant, dérangeant, 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28" name="Cadre 27"/>
          <p:cNvSpPr/>
          <p:nvPr/>
        </p:nvSpPr>
        <p:spPr>
          <a:xfrm>
            <a:off x="4052383" y="2973145"/>
            <a:ext cx="79071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pic>
        <p:nvPicPr>
          <p:cNvPr id="30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76672"/>
            <a:ext cx="443784" cy="103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adre 30"/>
          <p:cNvSpPr/>
          <p:nvPr/>
        </p:nvSpPr>
        <p:spPr>
          <a:xfrm>
            <a:off x="1619672" y="3789040"/>
            <a:ext cx="79071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3" name="Cadre 32"/>
          <p:cNvSpPr/>
          <p:nvPr/>
        </p:nvSpPr>
        <p:spPr>
          <a:xfrm>
            <a:off x="4176643" y="4509120"/>
            <a:ext cx="790713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 animBg="1"/>
      <p:bldP spid="3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8" y="1196752"/>
            <a:ext cx="9115622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Cadre 17"/>
          <p:cNvSpPr/>
          <p:nvPr/>
        </p:nvSpPr>
        <p:spPr>
          <a:xfrm>
            <a:off x="4716016" y="1988840"/>
            <a:ext cx="3528392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9" name="Cadre 18"/>
          <p:cNvSpPr/>
          <p:nvPr/>
        </p:nvSpPr>
        <p:spPr>
          <a:xfrm>
            <a:off x="2267744" y="4581128"/>
            <a:ext cx="3240360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-8040"/>
            <a:ext cx="7740352" cy="6817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99" y="29854"/>
            <a:ext cx="9057437" cy="58474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8" y="1412776"/>
            <a:ext cx="9111841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98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30</Words>
  <Application>Microsoft Office PowerPoint</Application>
  <PresentationFormat>Affichage à l'écran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Quels sont les fondements musicaux rejetés par les compositeurs de musique contemporaine ?    Frotter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54</cp:revision>
  <dcterms:created xsi:type="dcterms:W3CDTF">2012-09-17T22:08:09Z</dcterms:created>
  <dcterms:modified xsi:type="dcterms:W3CDTF">2020-03-04T21:49:47Z</dcterms:modified>
</cp:coreProperties>
</file>