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4" r:id="rId4"/>
    <p:sldId id="273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5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5374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3190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892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507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9990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1211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036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0065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6555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8283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7616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485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59631" y="188640"/>
            <a:ext cx="6733591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3200" b="1" dirty="0" smtClean="0">
                <a:solidFill>
                  <a:srgbClr val="7030A0"/>
                </a:solidFill>
                <a:latin typeface="Comic Sans MS" pitchFamily="66" charset="0"/>
              </a:rPr>
              <a:t>La voix de mon </a:t>
            </a:r>
            <a:r>
              <a:rPr lang="fr-FR" sz="3200" b="1" smtClean="0">
                <a:solidFill>
                  <a:srgbClr val="7030A0"/>
                </a:solidFill>
                <a:latin typeface="Comic Sans MS" pitchFamily="66" charset="0"/>
              </a:rPr>
              <a:t>choeur</a:t>
            </a:r>
            <a:endParaRPr lang="fr-FR" sz="32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5" name="Titre 1"/>
          <p:cNvSpPr>
            <a:spLocks noGrp="1"/>
          </p:cNvSpPr>
          <p:nvPr>
            <p:ph type="ctrTitle"/>
          </p:nvPr>
        </p:nvSpPr>
        <p:spPr>
          <a:xfrm>
            <a:off x="179512" y="1988840"/>
            <a:ext cx="8856984" cy="1584176"/>
          </a:xfrm>
        </p:spPr>
        <p:txBody>
          <a:bodyPr>
            <a:noAutofit/>
          </a:bodyPr>
          <a:lstStyle/>
          <a:p>
            <a:r>
              <a:rPr lang="fr-FR" sz="3200" i="1" u="sng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Projet musical</a:t>
            </a:r>
            <a:endParaRPr lang="fr-FR" sz="32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166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13" y="44624"/>
            <a:ext cx="9112087" cy="7272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9063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118" y="0"/>
            <a:ext cx="9096838" cy="5373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2865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9" y="10074"/>
            <a:ext cx="8848921" cy="6515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78366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7</Words>
  <Application>Microsoft Office PowerPoint</Application>
  <PresentationFormat>Affichage à l'écran (4:3)</PresentationFormat>
  <Paragraphs>2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Projet musical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quelle manière l’homme peut-il maîtriser sa voix.</dc:title>
  <dc:creator>julienjonas</dc:creator>
  <cp:lastModifiedBy>Julien musique</cp:lastModifiedBy>
  <cp:revision>33</cp:revision>
  <dcterms:created xsi:type="dcterms:W3CDTF">2012-09-17T22:08:09Z</dcterms:created>
  <dcterms:modified xsi:type="dcterms:W3CDTF">2023-08-26T22:44:40Z</dcterms:modified>
</cp:coreProperties>
</file>