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8" r:id="rId3"/>
    <p:sldId id="328" r:id="rId4"/>
    <p:sldId id="32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17/06/2020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Awesome%20Waltz%20of%20The%20Flowers%20-%20The%20Nutcracker%20New%20York%20City%20Ballet.mp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../Ecoutes/Daddy%20Yankee%20%20Snow%20-%20Con%20Calma%20%20Official%20video%20Rehearsal%20%20Greg%20Chapkis%20Choreography.mp4" TargetMode="External"/><Relationship Id="rId5" Type="http://schemas.openxmlformats.org/officeDocument/2006/relationships/hyperlink" Target="../Ecoutes/America.wmv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99792" y="1268759"/>
            <a:ext cx="3816424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Musique et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mouvement</a:t>
            </a:r>
            <a:endParaRPr lang="fr-FR" sz="3200" dirty="0">
              <a:solidFill>
                <a:srgbClr val="00B0F0"/>
              </a:solidFill>
              <a:effectLst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356992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Création de problématique</a:t>
            </a:r>
            <a:b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b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b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Explorer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" y="0"/>
            <a:ext cx="9031705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Cadre 38"/>
          <p:cNvSpPr/>
          <p:nvPr/>
        </p:nvSpPr>
        <p:spPr>
          <a:xfrm>
            <a:off x="2017460" y="3370694"/>
            <a:ext cx="1186388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0" name="Cadre 39"/>
          <p:cNvSpPr/>
          <p:nvPr/>
        </p:nvSpPr>
        <p:spPr>
          <a:xfrm>
            <a:off x="4283968" y="3384778"/>
            <a:ext cx="1186388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1" name="Cadre 40"/>
          <p:cNvSpPr/>
          <p:nvPr/>
        </p:nvSpPr>
        <p:spPr>
          <a:xfrm>
            <a:off x="6444208" y="3006628"/>
            <a:ext cx="1186388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" name="Flèche droite 2"/>
          <p:cNvSpPr/>
          <p:nvPr/>
        </p:nvSpPr>
        <p:spPr>
          <a:xfrm>
            <a:off x="3131840" y="3006628"/>
            <a:ext cx="3744416" cy="27835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Flèche droite 41"/>
          <p:cNvSpPr/>
          <p:nvPr/>
        </p:nvSpPr>
        <p:spPr>
          <a:xfrm>
            <a:off x="3203848" y="3425620"/>
            <a:ext cx="1673314" cy="27835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Cadre 42"/>
          <p:cNvSpPr/>
          <p:nvPr/>
        </p:nvSpPr>
        <p:spPr>
          <a:xfrm>
            <a:off x="2017460" y="3705768"/>
            <a:ext cx="1186388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4" name="Cadre 43"/>
          <p:cNvSpPr/>
          <p:nvPr/>
        </p:nvSpPr>
        <p:spPr>
          <a:xfrm>
            <a:off x="4265702" y="4065808"/>
            <a:ext cx="1186388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5" name="Cadre 44"/>
          <p:cNvSpPr/>
          <p:nvPr/>
        </p:nvSpPr>
        <p:spPr>
          <a:xfrm>
            <a:off x="6444208" y="3703976"/>
            <a:ext cx="1186388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6" name="Cadre 45"/>
          <p:cNvSpPr/>
          <p:nvPr/>
        </p:nvSpPr>
        <p:spPr>
          <a:xfrm>
            <a:off x="1945452" y="4425848"/>
            <a:ext cx="1186388" cy="80335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7" name="Cadre 46"/>
          <p:cNvSpPr/>
          <p:nvPr/>
        </p:nvSpPr>
        <p:spPr>
          <a:xfrm>
            <a:off x="4263440" y="4415544"/>
            <a:ext cx="1186388" cy="40167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8" name="Cadre 47"/>
          <p:cNvSpPr/>
          <p:nvPr/>
        </p:nvSpPr>
        <p:spPr>
          <a:xfrm>
            <a:off x="6444208" y="4426694"/>
            <a:ext cx="1186388" cy="40167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9" name="Cadre 48"/>
          <p:cNvSpPr/>
          <p:nvPr/>
        </p:nvSpPr>
        <p:spPr>
          <a:xfrm>
            <a:off x="1945452" y="5157192"/>
            <a:ext cx="1186388" cy="40167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0" name="Cadre 49"/>
          <p:cNvSpPr/>
          <p:nvPr/>
        </p:nvSpPr>
        <p:spPr>
          <a:xfrm>
            <a:off x="4257660" y="5151834"/>
            <a:ext cx="1186388" cy="40167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1" name="Cadre 50"/>
          <p:cNvSpPr/>
          <p:nvPr/>
        </p:nvSpPr>
        <p:spPr>
          <a:xfrm>
            <a:off x="6444208" y="5157192"/>
            <a:ext cx="1186388" cy="40167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2" name="Cadre 51"/>
          <p:cNvSpPr/>
          <p:nvPr/>
        </p:nvSpPr>
        <p:spPr>
          <a:xfrm>
            <a:off x="1945452" y="5877272"/>
            <a:ext cx="1186388" cy="40167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3" name="Cadre 52"/>
          <p:cNvSpPr/>
          <p:nvPr/>
        </p:nvSpPr>
        <p:spPr>
          <a:xfrm>
            <a:off x="4239394" y="5877272"/>
            <a:ext cx="1186388" cy="40167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4" name="Cadre 53"/>
          <p:cNvSpPr/>
          <p:nvPr/>
        </p:nvSpPr>
        <p:spPr>
          <a:xfrm>
            <a:off x="6455628" y="6236572"/>
            <a:ext cx="1186388" cy="40167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55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757" y="116632"/>
            <a:ext cx="275487" cy="703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141" y="116632"/>
            <a:ext cx="275487" cy="703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https://encrypted-tbn2.gstatic.com/images?q=tbn:ANd9GcSFKN2L9CkK7OA1gPUWNo7ZZXg1iqgQPOF5VfM2-1leyfSyr4LKIw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456" y="116632"/>
            <a:ext cx="275487" cy="703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42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3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4" y="908720"/>
            <a:ext cx="9524518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450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7" y="404664"/>
            <a:ext cx="9310409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59832" y="228101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fr-FR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nvite-t-elle au mouvement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50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9</Words>
  <Application>Microsoft Office PowerPoint</Application>
  <PresentationFormat>Affichage à l'écran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Création de problématique   Explorer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50</cp:revision>
  <dcterms:created xsi:type="dcterms:W3CDTF">2012-09-17T22:08:09Z</dcterms:created>
  <dcterms:modified xsi:type="dcterms:W3CDTF">2020-06-17T09:03:58Z</dcterms:modified>
</cp:coreProperties>
</file>