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2" r:id="rId4"/>
    <p:sldId id="283" r:id="rId5"/>
    <p:sldId id="284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498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03/01/2020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ecoutes/07%20A%20Ceremony%20of%20Carols%2050%20sec.wa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../ecoutes/07%20A%20Ceremony%20of%20Carols%2050%20sec.wav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hyperlink" Target="../ecoutes/Mozart%20-%20Requiem%20Agnus%20Dei%2030%20sec.wav" TargetMode="Externa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15696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Jouons avec la polyphonie</a:t>
            </a: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séance </a:t>
            </a:r>
            <a:r>
              <a:rPr lang="fr-FR" sz="3200" dirty="0">
                <a:solidFill>
                  <a:srgbClr val="7030A0"/>
                </a:solidFill>
                <a:latin typeface="Comic Sans MS" pitchFamily="66" charset="0"/>
              </a:rPr>
              <a:t>3</a:t>
            </a:r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97934" y="2204864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Jouer </a:t>
            </a:r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de manière décalée</a:t>
            </a:r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/>
            </a:r>
            <a:b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</a:br>
            <a:r>
              <a:rPr lang="fr-FR" sz="3200" i="1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Comment les musiciens jouent-ils avec la polyphonie</a:t>
            </a:r>
            <a:endParaRPr lang="fr-FR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76" y="0"/>
            <a:ext cx="911842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88640"/>
            <a:ext cx="881983" cy="88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Cadre 16"/>
          <p:cNvSpPr/>
          <p:nvPr/>
        </p:nvSpPr>
        <p:spPr>
          <a:xfrm>
            <a:off x="6804248" y="1988840"/>
            <a:ext cx="936104" cy="690463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419872" y="1268759"/>
            <a:ext cx="89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Etrange, déroutant, enfantin, répétitif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06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" y="25097"/>
            <a:ext cx="9139372" cy="5204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C:\Users\julienjonas\Desktop\mes séquences\clipart humour\5-ballons-notes-de-musique.jpg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5445224"/>
            <a:ext cx="881983" cy="88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C:\Users\julienjonas\Desktop\mes séquences\clipart humour\5-ballons-notes-de-musique.jpg">
            <a:hlinkClick r:id="rId5" action="ppaction://hlinkfile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445223"/>
            <a:ext cx="881983" cy="88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dre 4"/>
          <p:cNvSpPr/>
          <p:nvPr/>
        </p:nvSpPr>
        <p:spPr>
          <a:xfrm>
            <a:off x="2051720" y="3356992"/>
            <a:ext cx="1368152" cy="546447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Cadre 5"/>
          <p:cNvSpPr/>
          <p:nvPr/>
        </p:nvSpPr>
        <p:spPr>
          <a:xfrm>
            <a:off x="6120172" y="3356992"/>
            <a:ext cx="684076" cy="546447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7" name="Cadre 6"/>
          <p:cNvSpPr/>
          <p:nvPr/>
        </p:nvSpPr>
        <p:spPr>
          <a:xfrm>
            <a:off x="2051720" y="3782615"/>
            <a:ext cx="1368152" cy="546447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8" name="Cadre 7"/>
          <p:cNvSpPr/>
          <p:nvPr/>
        </p:nvSpPr>
        <p:spPr>
          <a:xfrm>
            <a:off x="5436096" y="3782615"/>
            <a:ext cx="684076" cy="546447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Cadre 8"/>
          <p:cNvSpPr/>
          <p:nvPr/>
        </p:nvSpPr>
        <p:spPr>
          <a:xfrm>
            <a:off x="2051720" y="4208238"/>
            <a:ext cx="1368152" cy="546447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120172" y="4208238"/>
            <a:ext cx="89289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OUI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11" name="Cadre 10"/>
          <p:cNvSpPr/>
          <p:nvPr/>
        </p:nvSpPr>
        <p:spPr>
          <a:xfrm>
            <a:off x="2051720" y="4669903"/>
            <a:ext cx="1368152" cy="546447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2" name="Cadre 11"/>
          <p:cNvSpPr/>
          <p:nvPr/>
        </p:nvSpPr>
        <p:spPr>
          <a:xfrm>
            <a:off x="6120172" y="4623323"/>
            <a:ext cx="684076" cy="546447"/>
          </a:xfrm>
          <a:prstGeom prst="fram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860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852"/>
            <a:ext cx="9144000" cy="46992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2483768" y="2204864"/>
            <a:ext cx="15841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rythmes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5536" y="3645024"/>
            <a:ext cx="15841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canon</a:t>
            </a:r>
            <a:endParaRPr lang="fr-FR" sz="24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35896" y="3630469"/>
            <a:ext cx="20162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polyphonie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860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0648"/>
            <a:ext cx="9144000" cy="396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186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22</Words>
  <Application>Microsoft Office PowerPoint</Application>
  <PresentationFormat>Affichage à l'écran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Jouer de manière décalée   Comment les musiciens jouent-ils avec la polyphonie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37</cp:revision>
  <dcterms:created xsi:type="dcterms:W3CDTF">2012-09-17T22:08:09Z</dcterms:created>
  <dcterms:modified xsi:type="dcterms:W3CDTF">2020-01-03T00:42:07Z</dcterms:modified>
</cp:coreProperties>
</file>