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3" r:id="rId4"/>
    <p:sldId id="284" r:id="rId5"/>
    <p:sldId id="285" r:id="rId6"/>
    <p:sldId id="286" r:id="rId7"/>
    <p:sldId id="287" r:id="rId8"/>
    <p:sldId id="271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0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22/08/2023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coutes/3-03%20Symphonie%20No.%203%20en%20Fa%20majeur,%20O.mp3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../Ecoutes/comparaisonbrahms%20santana.WAV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../Ecoutes/comparaisonbrahms%20santana.WAV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hyperlink" Target="../Ecoutes/comparaisonbrahms%20santana.WA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188640"/>
            <a:ext cx="8928992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Le métissage en musique   </a:t>
            </a:r>
          </a:p>
          <a:p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2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79512" y="19888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>Comment les musiciens d’époques ou de cultures différentes mélangent-ils leurs  inspirations ? 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 rot="21127681">
            <a:off x="29756" y="4005064"/>
            <a:ext cx="8856984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b="1" i="1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S’inspirer</a:t>
            </a:r>
            <a:r>
              <a:rPr lang="fr-FR" sz="3200" b="1" i="1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une mélodie</a:t>
            </a:r>
            <a:endParaRPr lang="fr-FR" sz="3200" b="1" u="sng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938" y="1700808"/>
            <a:ext cx="9158680" cy="208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865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68"/>
            <a:ext cx="9252520" cy="5333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5085184"/>
            <a:ext cx="1385701" cy="206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462666" y="2096696"/>
            <a:ext cx="46858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Doux, envoutant, serein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3" name="Cadre 2"/>
          <p:cNvSpPr/>
          <p:nvPr/>
        </p:nvSpPr>
        <p:spPr>
          <a:xfrm>
            <a:off x="4462666" y="3212976"/>
            <a:ext cx="2773630" cy="576064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Cadre 6"/>
          <p:cNvSpPr/>
          <p:nvPr/>
        </p:nvSpPr>
        <p:spPr>
          <a:xfrm>
            <a:off x="4421711" y="3653408"/>
            <a:ext cx="1386815" cy="49567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Cadre 7"/>
          <p:cNvSpPr/>
          <p:nvPr/>
        </p:nvSpPr>
        <p:spPr>
          <a:xfrm>
            <a:off x="5364088" y="4068874"/>
            <a:ext cx="499095" cy="49567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169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36" y="0"/>
            <a:ext cx="9259356" cy="4077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121837"/>
            <a:ext cx="1724562" cy="2565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035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4"/>
            <a:ext cx="9252520" cy="6841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260" y="3468"/>
            <a:ext cx="1385900" cy="1145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dre 6"/>
          <p:cNvSpPr/>
          <p:nvPr/>
        </p:nvSpPr>
        <p:spPr>
          <a:xfrm>
            <a:off x="2549840" y="2622064"/>
            <a:ext cx="654008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Cadre 7"/>
          <p:cNvSpPr/>
          <p:nvPr/>
        </p:nvSpPr>
        <p:spPr>
          <a:xfrm>
            <a:off x="5943874" y="2603798"/>
            <a:ext cx="654008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Cadre 8"/>
          <p:cNvSpPr/>
          <p:nvPr/>
        </p:nvSpPr>
        <p:spPr>
          <a:xfrm>
            <a:off x="2564718" y="3032820"/>
            <a:ext cx="1575234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Cadre 9"/>
          <p:cNvSpPr/>
          <p:nvPr/>
        </p:nvSpPr>
        <p:spPr>
          <a:xfrm>
            <a:off x="6012160" y="3410392"/>
            <a:ext cx="1575234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Cadre 10"/>
          <p:cNvSpPr/>
          <p:nvPr/>
        </p:nvSpPr>
        <p:spPr>
          <a:xfrm>
            <a:off x="2564718" y="3839072"/>
            <a:ext cx="1575234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Cadre 11"/>
          <p:cNvSpPr/>
          <p:nvPr/>
        </p:nvSpPr>
        <p:spPr>
          <a:xfrm>
            <a:off x="5981308" y="4207496"/>
            <a:ext cx="1575234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Cadre 12"/>
          <p:cNvSpPr/>
          <p:nvPr/>
        </p:nvSpPr>
        <p:spPr>
          <a:xfrm>
            <a:off x="3190096" y="4651084"/>
            <a:ext cx="589816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Cadre 13"/>
          <p:cNvSpPr/>
          <p:nvPr/>
        </p:nvSpPr>
        <p:spPr>
          <a:xfrm>
            <a:off x="6597882" y="4639544"/>
            <a:ext cx="589816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517232"/>
            <a:ext cx="1028501" cy="298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3408" y="5517232"/>
            <a:ext cx="1028501" cy="298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Cadre 17"/>
          <p:cNvSpPr/>
          <p:nvPr/>
        </p:nvSpPr>
        <p:spPr>
          <a:xfrm>
            <a:off x="2564718" y="5450394"/>
            <a:ext cx="1143186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Cadre 18"/>
          <p:cNvSpPr/>
          <p:nvPr/>
        </p:nvSpPr>
        <p:spPr>
          <a:xfrm>
            <a:off x="6030810" y="5820912"/>
            <a:ext cx="1446848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Cadre 19"/>
          <p:cNvSpPr/>
          <p:nvPr/>
        </p:nvSpPr>
        <p:spPr>
          <a:xfrm>
            <a:off x="3274466" y="6252960"/>
            <a:ext cx="649462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1" name="Cadre 20"/>
          <p:cNvSpPr/>
          <p:nvPr/>
        </p:nvSpPr>
        <p:spPr>
          <a:xfrm>
            <a:off x="5943874" y="6252960"/>
            <a:ext cx="649462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224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661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0"/>
            <a:ext cx="1385900" cy="11456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3528" y="2103547"/>
            <a:ext cx="88204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Dans les  2 extraits, on entend la même mélodie.</a:t>
            </a:r>
          </a:p>
          <a:p>
            <a:endParaRPr lang="fr-FR" sz="3200" i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fr-FR" sz="32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Cependant, Santana propose une formation, un style et une formation différentes.</a:t>
            </a:r>
          </a:p>
          <a:p>
            <a:endParaRPr lang="fr-FR" sz="3200" i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fr-FR" sz="32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Il rajoute des contrechants à la guitare .</a:t>
            </a:r>
            <a:endParaRPr lang="fr-F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954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6" y="1628800"/>
            <a:ext cx="9544191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450912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u="sng" dirty="0">
                <a:latin typeface="Comic Sans MS" panose="030F0702030302020204" pitchFamily="66" charset="0"/>
              </a:rPr>
              <a:t>Musique savante :</a:t>
            </a:r>
            <a:r>
              <a:rPr lang="fr-FR" sz="3600" dirty="0">
                <a:latin typeface="Comic Sans MS" panose="030F0702030302020204" pitchFamily="66" charset="0"/>
              </a:rPr>
              <a:t> Musique composée à partir des codes de la musique classique.</a:t>
            </a:r>
            <a:endParaRPr lang="fr-FR" sz="3600" dirty="0"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86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6872"/>
            <a:ext cx="9144000" cy="310695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Flèche droite 5"/>
          <p:cNvSpPr/>
          <p:nvPr/>
        </p:nvSpPr>
        <p:spPr>
          <a:xfrm rot="7857808">
            <a:off x="7606733" y="2128765"/>
            <a:ext cx="1569386" cy="6307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5" name="Flèche droite 4"/>
          <p:cNvSpPr/>
          <p:nvPr/>
        </p:nvSpPr>
        <p:spPr>
          <a:xfrm rot="7857808">
            <a:off x="5259962" y="2128764"/>
            <a:ext cx="1569386" cy="6307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-102386"/>
            <a:ext cx="1224136" cy="1820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194" y="-99392"/>
            <a:ext cx="2199082" cy="181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08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62</Words>
  <Application>Microsoft Office PowerPoint</Application>
  <PresentationFormat>Affichage à l'écran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Comment les musiciens d’époques ou de cultures différentes mélangent-ils leurs  inspirations ?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45</cp:revision>
  <dcterms:created xsi:type="dcterms:W3CDTF">2012-09-17T22:08:09Z</dcterms:created>
  <dcterms:modified xsi:type="dcterms:W3CDTF">2023-08-22T10:14:58Z</dcterms:modified>
</cp:coreProperties>
</file>