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56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Jouons avec la polyphonie</a:t>
            </a: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>
                <a:solidFill>
                  <a:srgbClr val="7030A0"/>
                </a:solidFill>
                <a:latin typeface="Comic Sans MS" pitchFamily="66" charset="0"/>
              </a:rPr>
              <a:t>6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259394" y="306896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Finaliser et évaluer</a:t>
            </a: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Comment les musiciens jouent-ils avec la polyphonie?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733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10</Words>
  <Application>Microsoft Office PowerPoint</Application>
  <PresentationFormat>Affichage à l'écran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Finaliser et évaluer   Comment les musiciens jouent-ils avec la polyphonie?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43</cp:revision>
  <dcterms:created xsi:type="dcterms:W3CDTF">2012-09-17T22:08:09Z</dcterms:created>
  <dcterms:modified xsi:type="dcterms:W3CDTF">2020-01-03T01:21:24Z</dcterms:modified>
</cp:coreProperties>
</file>