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Zucchero%20-%20Pavarotti%20(Miserere)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zucchero.wm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pavarotti.wmv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vibration%20cordes%20vocales.wmv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voix de mon chœur</a:t>
            </a:r>
          </a:p>
          <a:p>
            <a:r>
              <a:rPr lang="fr-FR" sz="3200" smtClean="0">
                <a:solidFill>
                  <a:srgbClr val="7030A0"/>
                </a:solidFill>
                <a:latin typeface="Comic Sans MS" pitchFamily="66" charset="0"/>
              </a:rPr>
              <a:t>séance 3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92494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maîtriser sa voix?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Respirer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6" y="-7505"/>
            <a:ext cx="9117090" cy="450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rme libre 2"/>
          <p:cNvSpPr/>
          <p:nvPr/>
        </p:nvSpPr>
        <p:spPr>
          <a:xfrm>
            <a:off x="1970314" y="1513114"/>
            <a:ext cx="805543" cy="304800"/>
          </a:xfrm>
          <a:custGeom>
            <a:avLst/>
            <a:gdLst>
              <a:gd name="connsiteX0" fmla="*/ 0 w 805543"/>
              <a:gd name="connsiteY0" fmla="*/ 283029 h 304800"/>
              <a:gd name="connsiteX1" fmla="*/ 21772 w 805543"/>
              <a:gd name="connsiteY1" fmla="*/ 174172 h 304800"/>
              <a:gd name="connsiteX2" fmla="*/ 97972 w 805543"/>
              <a:gd name="connsiteY2" fmla="*/ 54429 h 304800"/>
              <a:gd name="connsiteX3" fmla="*/ 152400 w 805543"/>
              <a:gd name="connsiteY3" fmla="*/ 21772 h 304800"/>
              <a:gd name="connsiteX4" fmla="*/ 206829 w 805543"/>
              <a:gd name="connsiteY4" fmla="*/ 10886 h 304800"/>
              <a:gd name="connsiteX5" fmla="*/ 239486 w 805543"/>
              <a:gd name="connsiteY5" fmla="*/ 0 h 304800"/>
              <a:gd name="connsiteX6" fmla="*/ 272143 w 805543"/>
              <a:gd name="connsiteY6" fmla="*/ 21772 h 304800"/>
              <a:gd name="connsiteX7" fmla="*/ 283029 w 805543"/>
              <a:gd name="connsiteY7" fmla="*/ 54429 h 304800"/>
              <a:gd name="connsiteX8" fmla="*/ 315686 w 805543"/>
              <a:gd name="connsiteY8" fmla="*/ 119743 h 304800"/>
              <a:gd name="connsiteX9" fmla="*/ 381000 w 805543"/>
              <a:gd name="connsiteY9" fmla="*/ 195943 h 304800"/>
              <a:gd name="connsiteX10" fmla="*/ 478972 w 805543"/>
              <a:gd name="connsiteY10" fmla="*/ 250372 h 304800"/>
              <a:gd name="connsiteX11" fmla="*/ 522515 w 805543"/>
              <a:gd name="connsiteY11" fmla="*/ 272143 h 304800"/>
              <a:gd name="connsiteX12" fmla="*/ 576943 w 805543"/>
              <a:gd name="connsiteY12" fmla="*/ 283029 h 304800"/>
              <a:gd name="connsiteX13" fmla="*/ 653143 w 805543"/>
              <a:gd name="connsiteY13" fmla="*/ 304800 h 304800"/>
              <a:gd name="connsiteX14" fmla="*/ 696686 w 805543"/>
              <a:gd name="connsiteY14" fmla="*/ 293915 h 304800"/>
              <a:gd name="connsiteX15" fmla="*/ 718457 w 805543"/>
              <a:gd name="connsiteY15" fmla="*/ 272143 h 304800"/>
              <a:gd name="connsiteX16" fmla="*/ 762000 w 805543"/>
              <a:gd name="connsiteY16" fmla="*/ 206829 h 304800"/>
              <a:gd name="connsiteX17" fmla="*/ 794657 w 805543"/>
              <a:gd name="connsiteY17" fmla="*/ 97972 h 304800"/>
              <a:gd name="connsiteX18" fmla="*/ 805543 w 805543"/>
              <a:gd name="connsiteY18" fmla="*/ 762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5543" h="304800">
                <a:moveTo>
                  <a:pt x="0" y="283029"/>
                </a:moveTo>
                <a:cubicBezTo>
                  <a:pt x="2698" y="266842"/>
                  <a:pt x="12750" y="195824"/>
                  <a:pt x="21772" y="174172"/>
                </a:cubicBezTo>
                <a:cubicBezTo>
                  <a:pt x="42213" y="125114"/>
                  <a:pt x="56590" y="85466"/>
                  <a:pt x="97972" y="54429"/>
                </a:cubicBezTo>
                <a:cubicBezTo>
                  <a:pt x="114898" y="41734"/>
                  <a:pt x="132755" y="29630"/>
                  <a:pt x="152400" y="21772"/>
                </a:cubicBezTo>
                <a:cubicBezTo>
                  <a:pt x="169579" y="14900"/>
                  <a:pt x="188879" y="15374"/>
                  <a:pt x="206829" y="10886"/>
                </a:cubicBezTo>
                <a:cubicBezTo>
                  <a:pt x="217961" y="8103"/>
                  <a:pt x="228600" y="3629"/>
                  <a:pt x="239486" y="0"/>
                </a:cubicBezTo>
                <a:cubicBezTo>
                  <a:pt x="250372" y="7257"/>
                  <a:pt x="263970" y="11556"/>
                  <a:pt x="272143" y="21772"/>
                </a:cubicBezTo>
                <a:cubicBezTo>
                  <a:pt x="279311" y="30732"/>
                  <a:pt x="278369" y="43943"/>
                  <a:pt x="283029" y="54429"/>
                </a:cubicBezTo>
                <a:cubicBezTo>
                  <a:pt x="292915" y="76672"/>
                  <a:pt x="303163" y="98871"/>
                  <a:pt x="315686" y="119743"/>
                </a:cubicBezTo>
                <a:cubicBezTo>
                  <a:pt x="328468" y="141047"/>
                  <a:pt x="360216" y="179778"/>
                  <a:pt x="381000" y="195943"/>
                </a:cubicBezTo>
                <a:cubicBezTo>
                  <a:pt x="467786" y="263443"/>
                  <a:pt x="416263" y="223497"/>
                  <a:pt x="478972" y="250372"/>
                </a:cubicBezTo>
                <a:cubicBezTo>
                  <a:pt x="493887" y="256764"/>
                  <a:pt x="507120" y="267011"/>
                  <a:pt x="522515" y="272143"/>
                </a:cubicBezTo>
                <a:cubicBezTo>
                  <a:pt x="540068" y="277994"/>
                  <a:pt x="558882" y="279015"/>
                  <a:pt x="576943" y="283029"/>
                </a:cubicBezTo>
                <a:cubicBezTo>
                  <a:pt x="617946" y="292141"/>
                  <a:pt x="616778" y="292679"/>
                  <a:pt x="653143" y="304800"/>
                </a:cubicBezTo>
                <a:cubicBezTo>
                  <a:pt x="667657" y="301172"/>
                  <a:pt x="683305" y="300606"/>
                  <a:pt x="696686" y="293915"/>
                </a:cubicBezTo>
                <a:cubicBezTo>
                  <a:pt x="705866" y="289325"/>
                  <a:pt x="712299" y="280354"/>
                  <a:pt x="718457" y="272143"/>
                </a:cubicBezTo>
                <a:cubicBezTo>
                  <a:pt x="734156" y="251210"/>
                  <a:pt x="747486" y="228600"/>
                  <a:pt x="762000" y="206829"/>
                </a:cubicBezTo>
                <a:cubicBezTo>
                  <a:pt x="769813" y="175579"/>
                  <a:pt x="781407" y="124472"/>
                  <a:pt x="794657" y="97972"/>
                </a:cubicBezTo>
                <a:lnTo>
                  <a:pt x="805543" y="76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orme libre 18"/>
          <p:cNvSpPr/>
          <p:nvPr/>
        </p:nvSpPr>
        <p:spPr>
          <a:xfrm>
            <a:off x="3203848" y="1513114"/>
            <a:ext cx="805543" cy="304800"/>
          </a:xfrm>
          <a:custGeom>
            <a:avLst/>
            <a:gdLst>
              <a:gd name="connsiteX0" fmla="*/ 0 w 805543"/>
              <a:gd name="connsiteY0" fmla="*/ 283029 h 304800"/>
              <a:gd name="connsiteX1" fmla="*/ 21772 w 805543"/>
              <a:gd name="connsiteY1" fmla="*/ 174172 h 304800"/>
              <a:gd name="connsiteX2" fmla="*/ 97972 w 805543"/>
              <a:gd name="connsiteY2" fmla="*/ 54429 h 304800"/>
              <a:gd name="connsiteX3" fmla="*/ 152400 w 805543"/>
              <a:gd name="connsiteY3" fmla="*/ 21772 h 304800"/>
              <a:gd name="connsiteX4" fmla="*/ 206829 w 805543"/>
              <a:gd name="connsiteY4" fmla="*/ 10886 h 304800"/>
              <a:gd name="connsiteX5" fmla="*/ 239486 w 805543"/>
              <a:gd name="connsiteY5" fmla="*/ 0 h 304800"/>
              <a:gd name="connsiteX6" fmla="*/ 272143 w 805543"/>
              <a:gd name="connsiteY6" fmla="*/ 21772 h 304800"/>
              <a:gd name="connsiteX7" fmla="*/ 283029 w 805543"/>
              <a:gd name="connsiteY7" fmla="*/ 54429 h 304800"/>
              <a:gd name="connsiteX8" fmla="*/ 315686 w 805543"/>
              <a:gd name="connsiteY8" fmla="*/ 119743 h 304800"/>
              <a:gd name="connsiteX9" fmla="*/ 381000 w 805543"/>
              <a:gd name="connsiteY9" fmla="*/ 195943 h 304800"/>
              <a:gd name="connsiteX10" fmla="*/ 478972 w 805543"/>
              <a:gd name="connsiteY10" fmla="*/ 250372 h 304800"/>
              <a:gd name="connsiteX11" fmla="*/ 522515 w 805543"/>
              <a:gd name="connsiteY11" fmla="*/ 272143 h 304800"/>
              <a:gd name="connsiteX12" fmla="*/ 576943 w 805543"/>
              <a:gd name="connsiteY12" fmla="*/ 283029 h 304800"/>
              <a:gd name="connsiteX13" fmla="*/ 653143 w 805543"/>
              <a:gd name="connsiteY13" fmla="*/ 304800 h 304800"/>
              <a:gd name="connsiteX14" fmla="*/ 696686 w 805543"/>
              <a:gd name="connsiteY14" fmla="*/ 293915 h 304800"/>
              <a:gd name="connsiteX15" fmla="*/ 718457 w 805543"/>
              <a:gd name="connsiteY15" fmla="*/ 272143 h 304800"/>
              <a:gd name="connsiteX16" fmla="*/ 762000 w 805543"/>
              <a:gd name="connsiteY16" fmla="*/ 206829 h 304800"/>
              <a:gd name="connsiteX17" fmla="*/ 794657 w 805543"/>
              <a:gd name="connsiteY17" fmla="*/ 97972 h 304800"/>
              <a:gd name="connsiteX18" fmla="*/ 805543 w 805543"/>
              <a:gd name="connsiteY18" fmla="*/ 762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5543" h="304800">
                <a:moveTo>
                  <a:pt x="0" y="283029"/>
                </a:moveTo>
                <a:cubicBezTo>
                  <a:pt x="2698" y="266842"/>
                  <a:pt x="12750" y="195824"/>
                  <a:pt x="21772" y="174172"/>
                </a:cubicBezTo>
                <a:cubicBezTo>
                  <a:pt x="42213" y="125114"/>
                  <a:pt x="56590" y="85466"/>
                  <a:pt x="97972" y="54429"/>
                </a:cubicBezTo>
                <a:cubicBezTo>
                  <a:pt x="114898" y="41734"/>
                  <a:pt x="132755" y="29630"/>
                  <a:pt x="152400" y="21772"/>
                </a:cubicBezTo>
                <a:cubicBezTo>
                  <a:pt x="169579" y="14900"/>
                  <a:pt x="188879" y="15374"/>
                  <a:pt x="206829" y="10886"/>
                </a:cubicBezTo>
                <a:cubicBezTo>
                  <a:pt x="217961" y="8103"/>
                  <a:pt x="228600" y="3629"/>
                  <a:pt x="239486" y="0"/>
                </a:cubicBezTo>
                <a:cubicBezTo>
                  <a:pt x="250372" y="7257"/>
                  <a:pt x="263970" y="11556"/>
                  <a:pt x="272143" y="21772"/>
                </a:cubicBezTo>
                <a:cubicBezTo>
                  <a:pt x="279311" y="30732"/>
                  <a:pt x="278369" y="43943"/>
                  <a:pt x="283029" y="54429"/>
                </a:cubicBezTo>
                <a:cubicBezTo>
                  <a:pt x="292915" y="76672"/>
                  <a:pt x="303163" y="98871"/>
                  <a:pt x="315686" y="119743"/>
                </a:cubicBezTo>
                <a:cubicBezTo>
                  <a:pt x="328468" y="141047"/>
                  <a:pt x="360216" y="179778"/>
                  <a:pt x="381000" y="195943"/>
                </a:cubicBezTo>
                <a:cubicBezTo>
                  <a:pt x="467786" y="263443"/>
                  <a:pt x="416263" y="223497"/>
                  <a:pt x="478972" y="250372"/>
                </a:cubicBezTo>
                <a:cubicBezTo>
                  <a:pt x="493887" y="256764"/>
                  <a:pt x="507120" y="267011"/>
                  <a:pt x="522515" y="272143"/>
                </a:cubicBezTo>
                <a:cubicBezTo>
                  <a:pt x="540068" y="277994"/>
                  <a:pt x="558882" y="279015"/>
                  <a:pt x="576943" y="283029"/>
                </a:cubicBezTo>
                <a:cubicBezTo>
                  <a:pt x="617946" y="292141"/>
                  <a:pt x="616778" y="292679"/>
                  <a:pt x="653143" y="304800"/>
                </a:cubicBezTo>
                <a:cubicBezTo>
                  <a:pt x="667657" y="301172"/>
                  <a:pt x="683305" y="300606"/>
                  <a:pt x="696686" y="293915"/>
                </a:cubicBezTo>
                <a:cubicBezTo>
                  <a:pt x="705866" y="289325"/>
                  <a:pt x="712299" y="280354"/>
                  <a:pt x="718457" y="272143"/>
                </a:cubicBezTo>
                <a:cubicBezTo>
                  <a:pt x="734156" y="251210"/>
                  <a:pt x="747486" y="228600"/>
                  <a:pt x="762000" y="206829"/>
                </a:cubicBezTo>
                <a:cubicBezTo>
                  <a:pt x="769813" y="175579"/>
                  <a:pt x="781407" y="124472"/>
                  <a:pt x="794657" y="97972"/>
                </a:cubicBezTo>
                <a:lnTo>
                  <a:pt x="805543" y="76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orme libre 19"/>
          <p:cNvSpPr/>
          <p:nvPr/>
        </p:nvSpPr>
        <p:spPr>
          <a:xfrm>
            <a:off x="4355976" y="1513114"/>
            <a:ext cx="805543" cy="304800"/>
          </a:xfrm>
          <a:custGeom>
            <a:avLst/>
            <a:gdLst>
              <a:gd name="connsiteX0" fmla="*/ 0 w 805543"/>
              <a:gd name="connsiteY0" fmla="*/ 283029 h 304800"/>
              <a:gd name="connsiteX1" fmla="*/ 21772 w 805543"/>
              <a:gd name="connsiteY1" fmla="*/ 174172 h 304800"/>
              <a:gd name="connsiteX2" fmla="*/ 97972 w 805543"/>
              <a:gd name="connsiteY2" fmla="*/ 54429 h 304800"/>
              <a:gd name="connsiteX3" fmla="*/ 152400 w 805543"/>
              <a:gd name="connsiteY3" fmla="*/ 21772 h 304800"/>
              <a:gd name="connsiteX4" fmla="*/ 206829 w 805543"/>
              <a:gd name="connsiteY4" fmla="*/ 10886 h 304800"/>
              <a:gd name="connsiteX5" fmla="*/ 239486 w 805543"/>
              <a:gd name="connsiteY5" fmla="*/ 0 h 304800"/>
              <a:gd name="connsiteX6" fmla="*/ 272143 w 805543"/>
              <a:gd name="connsiteY6" fmla="*/ 21772 h 304800"/>
              <a:gd name="connsiteX7" fmla="*/ 283029 w 805543"/>
              <a:gd name="connsiteY7" fmla="*/ 54429 h 304800"/>
              <a:gd name="connsiteX8" fmla="*/ 315686 w 805543"/>
              <a:gd name="connsiteY8" fmla="*/ 119743 h 304800"/>
              <a:gd name="connsiteX9" fmla="*/ 381000 w 805543"/>
              <a:gd name="connsiteY9" fmla="*/ 195943 h 304800"/>
              <a:gd name="connsiteX10" fmla="*/ 478972 w 805543"/>
              <a:gd name="connsiteY10" fmla="*/ 250372 h 304800"/>
              <a:gd name="connsiteX11" fmla="*/ 522515 w 805543"/>
              <a:gd name="connsiteY11" fmla="*/ 272143 h 304800"/>
              <a:gd name="connsiteX12" fmla="*/ 576943 w 805543"/>
              <a:gd name="connsiteY12" fmla="*/ 283029 h 304800"/>
              <a:gd name="connsiteX13" fmla="*/ 653143 w 805543"/>
              <a:gd name="connsiteY13" fmla="*/ 304800 h 304800"/>
              <a:gd name="connsiteX14" fmla="*/ 696686 w 805543"/>
              <a:gd name="connsiteY14" fmla="*/ 293915 h 304800"/>
              <a:gd name="connsiteX15" fmla="*/ 718457 w 805543"/>
              <a:gd name="connsiteY15" fmla="*/ 272143 h 304800"/>
              <a:gd name="connsiteX16" fmla="*/ 762000 w 805543"/>
              <a:gd name="connsiteY16" fmla="*/ 206829 h 304800"/>
              <a:gd name="connsiteX17" fmla="*/ 794657 w 805543"/>
              <a:gd name="connsiteY17" fmla="*/ 97972 h 304800"/>
              <a:gd name="connsiteX18" fmla="*/ 805543 w 805543"/>
              <a:gd name="connsiteY18" fmla="*/ 762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5543" h="304800">
                <a:moveTo>
                  <a:pt x="0" y="283029"/>
                </a:moveTo>
                <a:cubicBezTo>
                  <a:pt x="2698" y="266842"/>
                  <a:pt x="12750" y="195824"/>
                  <a:pt x="21772" y="174172"/>
                </a:cubicBezTo>
                <a:cubicBezTo>
                  <a:pt x="42213" y="125114"/>
                  <a:pt x="56590" y="85466"/>
                  <a:pt x="97972" y="54429"/>
                </a:cubicBezTo>
                <a:cubicBezTo>
                  <a:pt x="114898" y="41734"/>
                  <a:pt x="132755" y="29630"/>
                  <a:pt x="152400" y="21772"/>
                </a:cubicBezTo>
                <a:cubicBezTo>
                  <a:pt x="169579" y="14900"/>
                  <a:pt x="188879" y="15374"/>
                  <a:pt x="206829" y="10886"/>
                </a:cubicBezTo>
                <a:cubicBezTo>
                  <a:pt x="217961" y="8103"/>
                  <a:pt x="228600" y="3629"/>
                  <a:pt x="239486" y="0"/>
                </a:cubicBezTo>
                <a:cubicBezTo>
                  <a:pt x="250372" y="7257"/>
                  <a:pt x="263970" y="11556"/>
                  <a:pt x="272143" y="21772"/>
                </a:cubicBezTo>
                <a:cubicBezTo>
                  <a:pt x="279311" y="30732"/>
                  <a:pt x="278369" y="43943"/>
                  <a:pt x="283029" y="54429"/>
                </a:cubicBezTo>
                <a:cubicBezTo>
                  <a:pt x="292915" y="76672"/>
                  <a:pt x="303163" y="98871"/>
                  <a:pt x="315686" y="119743"/>
                </a:cubicBezTo>
                <a:cubicBezTo>
                  <a:pt x="328468" y="141047"/>
                  <a:pt x="360216" y="179778"/>
                  <a:pt x="381000" y="195943"/>
                </a:cubicBezTo>
                <a:cubicBezTo>
                  <a:pt x="467786" y="263443"/>
                  <a:pt x="416263" y="223497"/>
                  <a:pt x="478972" y="250372"/>
                </a:cubicBezTo>
                <a:cubicBezTo>
                  <a:pt x="493887" y="256764"/>
                  <a:pt x="507120" y="267011"/>
                  <a:pt x="522515" y="272143"/>
                </a:cubicBezTo>
                <a:cubicBezTo>
                  <a:pt x="540068" y="277994"/>
                  <a:pt x="558882" y="279015"/>
                  <a:pt x="576943" y="283029"/>
                </a:cubicBezTo>
                <a:cubicBezTo>
                  <a:pt x="617946" y="292141"/>
                  <a:pt x="616778" y="292679"/>
                  <a:pt x="653143" y="304800"/>
                </a:cubicBezTo>
                <a:cubicBezTo>
                  <a:pt x="667657" y="301172"/>
                  <a:pt x="683305" y="300606"/>
                  <a:pt x="696686" y="293915"/>
                </a:cubicBezTo>
                <a:cubicBezTo>
                  <a:pt x="705866" y="289325"/>
                  <a:pt x="712299" y="280354"/>
                  <a:pt x="718457" y="272143"/>
                </a:cubicBezTo>
                <a:cubicBezTo>
                  <a:pt x="734156" y="251210"/>
                  <a:pt x="747486" y="228600"/>
                  <a:pt x="762000" y="206829"/>
                </a:cubicBezTo>
                <a:cubicBezTo>
                  <a:pt x="769813" y="175579"/>
                  <a:pt x="781407" y="124472"/>
                  <a:pt x="794657" y="97972"/>
                </a:cubicBezTo>
                <a:lnTo>
                  <a:pt x="805543" y="76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>
            <a:off x="5508104" y="1491342"/>
            <a:ext cx="805543" cy="304800"/>
          </a:xfrm>
          <a:custGeom>
            <a:avLst/>
            <a:gdLst>
              <a:gd name="connsiteX0" fmla="*/ 0 w 805543"/>
              <a:gd name="connsiteY0" fmla="*/ 283029 h 304800"/>
              <a:gd name="connsiteX1" fmla="*/ 21772 w 805543"/>
              <a:gd name="connsiteY1" fmla="*/ 174172 h 304800"/>
              <a:gd name="connsiteX2" fmla="*/ 97972 w 805543"/>
              <a:gd name="connsiteY2" fmla="*/ 54429 h 304800"/>
              <a:gd name="connsiteX3" fmla="*/ 152400 w 805543"/>
              <a:gd name="connsiteY3" fmla="*/ 21772 h 304800"/>
              <a:gd name="connsiteX4" fmla="*/ 206829 w 805543"/>
              <a:gd name="connsiteY4" fmla="*/ 10886 h 304800"/>
              <a:gd name="connsiteX5" fmla="*/ 239486 w 805543"/>
              <a:gd name="connsiteY5" fmla="*/ 0 h 304800"/>
              <a:gd name="connsiteX6" fmla="*/ 272143 w 805543"/>
              <a:gd name="connsiteY6" fmla="*/ 21772 h 304800"/>
              <a:gd name="connsiteX7" fmla="*/ 283029 w 805543"/>
              <a:gd name="connsiteY7" fmla="*/ 54429 h 304800"/>
              <a:gd name="connsiteX8" fmla="*/ 315686 w 805543"/>
              <a:gd name="connsiteY8" fmla="*/ 119743 h 304800"/>
              <a:gd name="connsiteX9" fmla="*/ 381000 w 805543"/>
              <a:gd name="connsiteY9" fmla="*/ 195943 h 304800"/>
              <a:gd name="connsiteX10" fmla="*/ 478972 w 805543"/>
              <a:gd name="connsiteY10" fmla="*/ 250372 h 304800"/>
              <a:gd name="connsiteX11" fmla="*/ 522515 w 805543"/>
              <a:gd name="connsiteY11" fmla="*/ 272143 h 304800"/>
              <a:gd name="connsiteX12" fmla="*/ 576943 w 805543"/>
              <a:gd name="connsiteY12" fmla="*/ 283029 h 304800"/>
              <a:gd name="connsiteX13" fmla="*/ 653143 w 805543"/>
              <a:gd name="connsiteY13" fmla="*/ 304800 h 304800"/>
              <a:gd name="connsiteX14" fmla="*/ 696686 w 805543"/>
              <a:gd name="connsiteY14" fmla="*/ 293915 h 304800"/>
              <a:gd name="connsiteX15" fmla="*/ 718457 w 805543"/>
              <a:gd name="connsiteY15" fmla="*/ 272143 h 304800"/>
              <a:gd name="connsiteX16" fmla="*/ 762000 w 805543"/>
              <a:gd name="connsiteY16" fmla="*/ 206829 h 304800"/>
              <a:gd name="connsiteX17" fmla="*/ 794657 w 805543"/>
              <a:gd name="connsiteY17" fmla="*/ 97972 h 304800"/>
              <a:gd name="connsiteX18" fmla="*/ 805543 w 805543"/>
              <a:gd name="connsiteY18" fmla="*/ 762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5543" h="304800">
                <a:moveTo>
                  <a:pt x="0" y="283029"/>
                </a:moveTo>
                <a:cubicBezTo>
                  <a:pt x="2698" y="266842"/>
                  <a:pt x="12750" y="195824"/>
                  <a:pt x="21772" y="174172"/>
                </a:cubicBezTo>
                <a:cubicBezTo>
                  <a:pt x="42213" y="125114"/>
                  <a:pt x="56590" y="85466"/>
                  <a:pt x="97972" y="54429"/>
                </a:cubicBezTo>
                <a:cubicBezTo>
                  <a:pt x="114898" y="41734"/>
                  <a:pt x="132755" y="29630"/>
                  <a:pt x="152400" y="21772"/>
                </a:cubicBezTo>
                <a:cubicBezTo>
                  <a:pt x="169579" y="14900"/>
                  <a:pt x="188879" y="15374"/>
                  <a:pt x="206829" y="10886"/>
                </a:cubicBezTo>
                <a:cubicBezTo>
                  <a:pt x="217961" y="8103"/>
                  <a:pt x="228600" y="3629"/>
                  <a:pt x="239486" y="0"/>
                </a:cubicBezTo>
                <a:cubicBezTo>
                  <a:pt x="250372" y="7257"/>
                  <a:pt x="263970" y="11556"/>
                  <a:pt x="272143" y="21772"/>
                </a:cubicBezTo>
                <a:cubicBezTo>
                  <a:pt x="279311" y="30732"/>
                  <a:pt x="278369" y="43943"/>
                  <a:pt x="283029" y="54429"/>
                </a:cubicBezTo>
                <a:cubicBezTo>
                  <a:pt x="292915" y="76672"/>
                  <a:pt x="303163" y="98871"/>
                  <a:pt x="315686" y="119743"/>
                </a:cubicBezTo>
                <a:cubicBezTo>
                  <a:pt x="328468" y="141047"/>
                  <a:pt x="360216" y="179778"/>
                  <a:pt x="381000" y="195943"/>
                </a:cubicBezTo>
                <a:cubicBezTo>
                  <a:pt x="467786" y="263443"/>
                  <a:pt x="416263" y="223497"/>
                  <a:pt x="478972" y="250372"/>
                </a:cubicBezTo>
                <a:cubicBezTo>
                  <a:pt x="493887" y="256764"/>
                  <a:pt x="507120" y="267011"/>
                  <a:pt x="522515" y="272143"/>
                </a:cubicBezTo>
                <a:cubicBezTo>
                  <a:pt x="540068" y="277994"/>
                  <a:pt x="558882" y="279015"/>
                  <a:pt x="576943" y="283029"/>
                </a:cubicBezTo>
                <a:cubicBezTo>
                  <a:pt x="617946" y="292141"/>
                  <a:pt x="616778" y="292679"/>
                  <a:pt x="653143" y="304800"/>
                </a:cubicBezTo>
                <a:cubicBezTo>
                  <a:pt x="667657" y="301172"/>
                  <a:pt x="683305" y="300606"/>
                  <a:pt x="696686" y="293915"/>
                </a:cubicBezTo>
                <a:cubicBezTo>
                  <a:pt x="705866" y="289325"/>
                  <a:pt x="712299" y="280354"/>
                  <a:pt x="718457" y="272143"/>
                </a:cubicBezTo>
                <a:cubicBezTo>
                  <a:pt x="734156" y="251210"/>
                  <a:pt x="747486" y="228600"/>
                  <a:pt x="762000" y="206829"/>
                </a:cubicBezTo>
                <a:cubicBezTo>
                  <a:pt x="769813" y="175579"/>
                  <a:pt x="781407" y="124472"/>
                  <a:pt x="794657" y="97972"/>
                </a:cubicBezTo>
                <a:lnTo>
                  <a:pt x="805543" y="76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orme libre 21"/>
          <p:cNvSpPr/>
          <p:nvPr/>
        </p:nvSpPr>
        <p:spPr>
          <a:xfrm>
            <a:off x="6660232" y="1523999"/>
            <a:ext cx="805543" cy="304800"/>
          </a:xfrm>
          <a:custGeom>
            <a:avLst/>
            <a:gdLst>
              <a:gd name="connsiteX0" fmla="*/ 0 w 805543"/>
              <a:gd name="connsiteY0" fmla="*/ 283029 h 304800"/>
              <a:gd name="connsiteX1" fmla="*/ 21772 w 805543"/>
              <a:gd name="connsiteY1" fmla="*/ 174172 h 304800"/>
              <a:gd name="connsiteX2" fmla="*/ 97972 w 805543"/>
              <a:gd name="connsiteY2" fmla="*/ 54429 h 304800"/>
              <a:gd name="connsiteX3" fmla="*/ 152400 w 805543"/>
              <a:gd name="connsiteY3" fmla="*/ 21772 h 304800"/>
              <a:gd name="connsiteX4" fmla="*/ 206829 w 805543"/>
              <a:gd name="connsiteY4" fmla="*/ 10886 h 304800"/>
              <a:gd name="connsiteX5" fmla="*/ 239486 w 805543"/>
              <a:gd name="connsiteY5" fmla="*/ 0 h 304800"/>
              <a:gd name="connsiteX6" fmla="*/ 272143 w 805543"/>
              <a:gd name="connsiteY6" fmla="*/ 21772 h 304800"/>
              <a:gd name="connsiteX7" fmla="*/ 283029 w 805543"/>
              <a:gd name="connsiteY7" fmla="*/ 54429 h 304800"/>
              <a:gd name="connsiteX8" fmla="*/ 315686 w 805543"/>
              <a:gd name="connsiteY8" fmla="*/ 119743 h 304800"/>
              <a:gd name="connsiteX9" fmla="*/ 381000 w 805543"/>
              <a:gd name="connsiteY9" fmla="*/ 195943 h 304800"/>
              <a:gd name="connsiteX10" fmla="*/ 478972 w 805543"/>
              <a:gd name="connsiteY10" fmla="*/ 250372 h 304800"/>
              <a:gd name="connsiteX11" fmla="*/ 522515 w 805543"/>
              <a:gd name="connsiteY11" fmla="*/ 272143 h 304800"/>
              <a:gd name="connsiteX12" fmla="*/ 576943 w 805543"/>
              <a:gd name="connsiteY12" fmla="*/ 283029 h 304800"/>
              <a:gd name="connsiteX13" fmla="*/ 653143 w 805543"/>
              <a:gd name="connsiteY13" fmla="*/ 304800 h 304800"/>
              <a:gd name="connsiteX14" fmla="*/ 696686 w 805543"/>
              <a:gd name="connsiteY14" fmla="*/ 293915 h 304800"/>
              <a:gd name="connsiteX15" fmla="*/ 718457 w 805543"/>
              <a:gd name="connsiteY15" fmla="*/ 272143 h 304800"/>
              <a:gd name="connsiteX16" fmla="*/ 762000 w 805543"/>
              <a:gd name="connsiteY16" fmla="*/ 206829 h 304800"/>
              <a:gd name="connsiteX17" fmla="*/ 794657 w 805543"/>
              <a:gd name="connsiteY17" fmla="*/ 97972 h 304800"/>
              <a:gd name="connsiteX18" fmla="*/ 805543 w 805543"/>
              <a:gd name="connsiteY18" fmla="*/ 762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05543" h="304800">
                <a:moveTo>
                  <a:pt x="0" y="283029"/>
                </a:moveTo>
                <a:cubicBezTo>
                  <a:pt x="2698" y="266842"/>
                  <a:pt x="12750" y="195824"/>
                  <a:pt x="21772" y="174172"/>
                </a:cubicBezTo>
                <a:cubicBezTo>
                  <a:pt x="42213" y="125114"/>
                  <a:pt x="56590" y="85466"/>
                  <a:pt x="97972" y="54429"/>
                </a:cubicBezTo>
                <a:cubicBezTo>
                  <a:pt x="114898" y="41734"/>
                  <a:pt x="132755" y="29630"/>
                  <a:pt x="152400" y="21772"/>
                </a:cubicBezTo>
                <a:cubicBezTo>
                  <a:pt x="169579" y="14900"/>
                  <a:pt x="188879" y="15374"/>
                  <a:pt x="206829" y="10886"/>
                </a:cubicBezTo>
                <a:cubicBezTo>
                  <a:pt x="217961" y="8103"/>
                  <a:pt x="228600" y="3629"/>
                  <a:pt x="239486" y="0"/>
                </a:cubicBezTo>
                <a:cubicBezTo>
                  <a:pt x="250372" y="7257"/>
                  <a:pt x="263970" y="11556"/>
                  <a:pt x="272143" y="21772"/>
                </a:cubicBezTo>
                <a:cubicBezTo>
                  <a:pt x="279311" y="30732"/>
                  <a:pt x="278369" y="43943"/>
                  <a:pt x="283029" y="54429"/>
                </a:cubicBezTo>
                <a:cubicBezTo>
                  <a:pt x="292915" y="76672"/>
                  <a:pt x="303163" y="98871"/>
                  <a:pt x="315686" y="119743"/>
                </a:cubicBezTo>
                <a:cubicBezTo>
                  <a:pt x="328468" y="141047"/>
                  <a:pt x="360216" y="179778"/>
                  <a:pt x="381000" y="195943"/>
                </a:cubicBezTo>
                <a:cubicBezTo>
                  <a:pt x="467786" y="263443"/>
                  <a:pt x="416263" y="223497"/>
                  <a:pt x="478972" y="250372"/>
                </a:cubicBezTo>
                <a:cubicBezTo>
                  <a:pt x="493887" y="256764"/>
                  <a:pt x="507120" y="267011"/>
                  <a:pt x="522515" y="272143"/>
                </a:cubicBezTo>
                <a:cubicBezTo>
                  <a:pt x="540068" y="277994"/>
                  <a:pt x="558882" y="279015"/>
                  <a:pt x="576943" y="283029"/>
                </a:cubicBezTo>
                <a:cubicBezTo>
                  <a:pt x="617946" y="292141"/>
                  <a:pt x="616778" y="292679"/>
                  <a:pt x="653143" y="304800"/>
                </a:cubicBezTo>
                <a:cubicBezTo>
                  <a:pt x="667657" y="301172"/>
                  <a:pt x="683305" y="300606"/>
                  <a:pt x="696686" y="293915"/>
                </a:cubicBezTo>
                <a:cubicBezTo>
                  <a:pt x="705866" y="289325"/>
                  <a:pt x="712299" y="280354"/>
                  <a:pt x="718457" y="272143"/>
                </a:cubicBezTo>
                <a:cubicBezTo>
                  <a:pt x="734156" y="251210"/>
                  <a:pt x="747486" y="228600"/>
                  <a:pt x="762000" y="206829"/>
                </a:cubicBezTo>
                <a:cubicBezTo>
                  <a:pt x="769813" y="175579"/>
                  <a:pt x="781407" y="124472"/>
                  <a:pt x="794657" y="97972"/>
                </a:cubicBezTo>
                <a:lnTo>
                  <a:pt x="805543" y="762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orme libre 3"/>
          <p:cNvSpPr/>
          <p:nvPr/>
        </p:nvSpPr>
        <p:spPr>
          <a:xfrm>
            <a:off x="1861456" y="3265714"/>
            <a:ext cx="6887007" cy="772886"/>
          </a:xfrm>
          <a:custGeom>
            <a:avLst/>
            <a:gdLst>
              <a:gd name="connsiteX0" fmla="*/ 0 w 4822372"/>
              <a:gd name="connsiteY0" fmla="*/ 772886 h 772886"/>
              <a:gd name="connsiteX1" fmla="*/ 43543 w 4822372"/>
              <a:gd name="connsiteY1" fmla="*/ 674915 h 772886"/>
              <a:gd name="connsiteX2" fmla="*/ 97972 w 4822372"/>
              <a:gd name="connsiteY2" fmla="*/ 598715 h 772886"/>
              <a:gd name="connsiteX3" fmla="*/ 119743 w 4822372"/>
              <a:gd name="connsiteY3" fmla="*/ 555172 h 772886"/>
              <a:gd name="connsiteX4" fmla="*/ 185057 w 4822372"/>
              <a:gd name="connsiteY4" fmla="*/ 478972 h 772886"/>
              <a:gd name="connsiteX5" fmla="*/ 239486 w 4822372"/>
              <a:gd name="connsiteY5" fmla="*/ 413657 h 772886"/>
              <a:gd name="connsiteX6" fmla="*/ 293914 w 4822372"/>
              <a:gd name="connsiteY6" fmla="*/ 370115 h 772886"/>
              <a:gd name="connsiteX7" fmla="*/ 348343 w 4822372"/>
              <a:gd name="connsiteY7" fmla="*/ 326572 h 772886"/>
              <a:gd name="connsiteX8" fmla="*/ 381000 w 4822372"/>
              <a:gd name="connsiteY8" fmla="*/ 315686 h 772886"/>
              <a:gd name="connsiteX9" fmla="*/ 511629 w 4822372"/>
              <a:gd name="connsiteY9" fmla="*/ 239486 h 772886"/>
              <a:gd name="connsiteX10" fmla="*/ 598714 w 4822372"/>
              <a:gd name="connsiteY10" fmla="*/ 195943 h 772886"/>
              <a:gd name="connsiteX11" fmla="*/ 664029 w 4822372"/>
              <a:gd name="connsiteY11" fmla="*/ 152400 h 772886"/>
              <a:gd name="connsiteX12" fmla="*/ 696686 w 4822372"/>
              <a:gd name="connsiteY12" fmla="*/ 130629 h 772886"/>
              <a:gd name="connsiteX13" fmla="*/ 816429 w 4822372"/>
              <a:gd name="connsiteY13" fmla="*/ 97972 h 772886"/>
              <a:gd name="connsiteX14" fmla="*/ 936172 w 4822372"/>
              <a:gd name="connsiteY14" fmla="*/ 87086 h 772886"/>
              <a:gd name="connsiteX15" fmla="*/ 1045029 w 4822372"/>
              <a:gd name="connsiteY15" fmla="*/ 76200 h 772886"/>
              <a:gd name="connsiteX16" fmla="*/ 1153886 w 4822372"/>
              <a:gd name="connsiteY16" fmla="*/ 54429 h 772886"/>
              <a:gd name="connsiteX17" fmla="*/ 1197429 w 4822372"/>
              <a:gd name="connsiteY17" fmla="*/ 43543 h 772886"/>
              <a:gd name="connsiteX18" fmla="*/ 1349829 w 4822372"/>
              <a:gd name="connsiteY18" fmla="*/ 76200 h 772886"/>
              <a:gd name="connsiteX19" fmla="*/ 1415143 w 4822372"/>
              <a:gd name="connsiteY19" fmla="*/ 87086 h 772886"/>
              <a:gd name="connsiteX20" fmla="*/ 1491343 w 4822372"/>
              <a:gd name="connsiteY20" fmla="*/ 108857 h 772886"/>
              <a:gd name="connsiteX21" fmla="*/ 1621972 w 4822372"/>
              <a:gd name="connsiteY21" fmla="*/ 130629 h 772886"/>
              <a:gd name="connsiteX22" fmla="*/ 1676400 w 4822372"/>
              <a:gd name="connsiteY22" fmla="*/ 152400 h 772886"/>
              <a:gd name="connsiteX23" fmla="*/ 1741714 w 4822372"/>
              <a:gd name="connsiteY23" fmla="*/ 163286 h 772886"/>
              <a:gd name="connsiteX24" fmla="*/ 1774372 w 4822372"/>
              <a:gd name="connsiteY24" fmla="*/ 174172 h 772886"/>
              <a:gd name="connsiteX25" fmla="*/ 1861457 w 4822372"/>
              <a:gd name="connsiteY25" fmla="*/ 185057 h 772886"/>
              <a:gd name="connsiteX26" fmla="*/ 2035629 w 4822372"/>
              <a:gd name="connsiteY26" fmla="*/ 217715 h 772886"/>
              <a:gd name="connsiteX27" fmla="*/ 2068286 w 4822372"/>
              <a:gd name="connsiteY27" fmla="*/ 228600 h 772886"/>
              <a:gd name="connsiteX28" fmla="*/ 2144486 w 4822372"/>
              <a:gd name="connsiteY28" fmla="*/ 261257 h 772886"/>
              <a:gd name="connsiteX29" fmla="*/ 2209800 w 4822372"/>
              <a:gd name="connsiteY29" fmla="*/ 304800 h 772886"/>
              <a:gd name="connsiteX30" fmla="*/ 2286000 w 4822372"/>
              <a:gd name="connsiteY30" fmla="*/ 326572 h 772886"/>
              <a:gd name="connsiteX31" fmla="*/ 2318657 w 4822372"/>
              <a:gd name="connsiteY31" fmla="*/ 337457 h 772886"/>
              <a:gd name="connsiteX32" fmla="*/ 2362200 w 4822372"/>
              <a:gd name="connsiteY32" fmla="*/ 348343 h 772886"/>
              <a:gd name="connsiteX33" fmla="*/ 2405743 w 4822372"/>
              <a:gd name="connsiteY33" fmla="*/ 370115 h 772886"/>
              <a:gd name="connsiteX34" fmla="*/ 2438400 w 4822372"/>
              <a:gd name="connsiteY34" fmla="*/ 391886 h 772886"/>
              <a:gd name="connsiteX35" fmla="*/ 2525486 w 4822372"/>
              <a:gd name="connsiteY35" fmla="*/ 413657 h 772886"/>
              <a:gd name="connsiteX36" fmla="*/ 2623457 w 4822372"/>
              <a:gd name="connsiteY36" fmla="*/ 446315 h 772886"/>
              <a:gd name="connsiteX37" fmla="*/ 2656114 w 4822372"/>
              <a:gd name="connsiteY37" fmla="*/ 457200 h 772886"/>
              <a:gd name="connsiteX38" fmla="*/ 2699657 w 4822372"/>
              <a:gd name="connsiteY38" fmla="*/ 478972 h 772886"/>
              <a:gd name="connsiteX39" fmla="*/ 2830286 w 4822372"/>
              <a:gd name="connsiteY39" fmla="*/ 500743 h 772886"/>
              <a:gd name="connsiteX40" fmla="*/ 2862943 w 4822372"/>
              <a:gd name="connsiteY40" fmla="*/ 511629 h 772886"/>
              <a:gd name="connsiteX41" fmla="*/ 2906486 w 4822372"/>
              <a:gd name="connsiteY41" fmla="*/ 522515 h 772886"/>
              <a:gd name="connsiteX42" fmla="*/ 2960914 w 4822372"/>
              <a:gd name="connsiteY42" fmla="*/ 544286 h 772886"/>
              <a:gd name="connsiteX43" fmla="*/ 3069772 w 4822372"/>
              <a:gd name="connsiteY43" fmla="*/ 555172 h 772886"/>
              <a:gd name="connsiteX44" fmla="*/ 3124200 w 4822372"/>
              <a:gd name="connsiteY44" fmla="*/ 566057 h 772886"/>
              <a:gd name="connsiteX45" fmla="*/ 3842657 w 4822372"/>
              <a:gd name="connsiteY45" fmla="*/ 555172 h 772886"/>
              <a:gd name="connsiteX46" fmla="*/ 3907972 w 4822372"/>
              <a:gd name="connsiteY46" fmla="*/ 544286 h 772886"/>
              <a:gd name="connsiteX47" fmla="*/ 4027714 w 4822372"/>
              <a:gd name="connsiteY47" fmla="*/ 533400 h 772886"/>
              <a:gd name="connsiteX48" fmla="*/ 4103914 w 4822372"/>
              <a:gd name="connsiteY48" fmla="*/ 500743 h 772886"/>
              <a:gd name="connsiteX49" fmla="*/ 4191000 w 4822372"/>
              <a:gd name="connsiteY49" fmla="*/ 478972 h 772886"/>
              <a:gd name="connsiteX50" fmla="*/ 4223657 w 4822372"/>
              <a:gd name="connsiteY50" fmla="*/ 468086 h 772886"/>
              <a:gd name="connsiteX51" fmla="*/ 4310743 w 4822372"/>
              <a:gd name="connsiteY51" fmla="*/ 446315 h 772886"/>
              <a:gd name="connsiteX52" fmla="*/ 4354286 w 4822372"/>
              <a:gd name="connsiteY52" fmla="*/ 424543 h 772886"/>
              <a:gd name="connsiteX53" fmla="*/ 4386943 w 4822372"/>
              <a:gd name="connsiteY53" fmla="*/ 413657 h 772886"/>
              <a:gd name="connsiteX54" fmla="*/ 4419600 w 4822372"/>
              <a:gd name="connsiteY54" fmla="*/ 391886 h 772886"/>
              <a:gd name="connsiteX55" fmla="*/ 4463143 w 4822372"/>
              <a:gd name="connsiteY55" fmla="*/ 381000 h 772886"/>
              <a:gd name="connsiteX56" fmla="*/ 4495800 w 4822372"/>
              <a:gd name="connsiteY56" fmla="*/ 370115 h 772886"/>
              <a:gd name="connsiteX57" fmla="*/ 4550229 w 4822372"/>
              <a:gd name="connsiteY57" fmla="*/ 337457 h 772886"/>
              <a:gd name="connsiteX58" fmla="*/ 4648200 w 4822372"/>
              <a:gd name="connsiteY58" fmla="*/ 283029 h 772886"/>
              <a:gd name="connsiteX59" fmla="*/ 4669972 w 4822372"/>
              <a:gd name="connsiteY59" fmla="*/ 250372 h 772886"/>
              <a:gd name="connsiteX60" fmla="*/ 4702629 w 4822372"/>
              <a:gd name="connsiteY60" fmla="*/ 228600 h 772886"/>
              <a:gd name="connsiteX61" fmla="*/ 4713514 w 4822372"/>
              <a:gd name="connsiteY61" fmla="*/ 195943 h 772886"/>
              <a:gd name="connsiteX62" fmla="*/ 4767943 w 4822372"/>
              <a:gd name="connsiteY62" fmla="*/ 141515 h 772886"/>
              <a:gd name="connsiteX63" fmla="*/ 4789714 w 4822372"/>
              <a:gd name="connsiteY63" fmla="*/ 97972 h 772886"/>
              <a:gd name="connsiteX64" fmla="*/ 4811486 w 4822372"/>
              <a:gd name="connsiteY64" fmla="*/ 65315 h 772886"/>
              <a:gd name="connsiteX65" fmla="*/ 4822372 w 4822372"/>
              <a:gd name="connsiteY65" fmla="*/ 32657 h 772886"/>
              <a:gd name="connsiteX66" fmla="*/ 4767943 w 4822372"/>
              <a:gd name="connsiteY66" fmla="*/ 21772 h 772886"/>
              <a:gd name="connsiteX67" fmla="*/ 4691743 w 4822372"/>
              <a:gd name="connsiteY67" fmla="*/ 0 h 772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4822372" h="772886">
                <a:moveTo>
                  <a:pt x="0" y="772886"/>
                </a:moveTo>
                <a:cubicBezTo>
                  <a:pt x="15552" y="734006"/>
                  <a:pt x="23203" y="710511"/>
                  <a:pt x="43543" y="674915"/>
                </a:cubicBezTo>
                <a:cubicBezTo>
                  <a:pt x="74266" y="621149"/>
                  <a:pt x="59005" y="661060"/>
                  <a:pt x="97972" y="598715"/>
                </a:cubicBezTo>
                <a:cubicBezTo>
                  <a:pt x="106573" y="584954"/>
                  <a:pt x="111143" y="568933"/>
                  <a:pt x="119743" y="555172"/>
                </a:cubicBezTo>
                <a:cubicBezTo>
                  <a:pt x="143017" y="517933"/>
                  <a:pt x="155370" y="508659"/>
                  <a:pt x="185057" y="478972"/>
                </a:cubicBezTo>
                <a:cubicBezTo>
                  <a:pt x="205849" y="416599"/>
                  <a:pt x="180173" y="472971"/>
                  <a:pt x="239486" y="413657"/>
                </a:cubicBezTo>
                <a:cubicBezTo>
                  <a:pt x="288723" y="364419"/>
                  <a:pt x="230339" y="391306"/>
                  <a:pt x="293914" y="370115"/>
                </a:cubicBezTo>
                <a:cubicBezTo>
                  <a:pt x="314165" y="349864"/>
                  <a:pt x="320878" y="340305"/>
                  <a:pt x="348343" y="326572"/>
                </a:cubicBezTo>
                <a:cubicBezTo>
                  <a:pt x="358606" y="321440"/>
                  <a:pt x="370114" y="319315"/>
                  <a:pt x="381000" y="315686"/>
                </a:cubicBezTo>
                <a:cubicBezTo>
                  <a:pt x="489013" y="234677"/>
                  <a:pt x="339433" y="342804"/>
                  <a:pt x="511629" y="239486"/>
                </a:cubicBezTo>
                <a:cubicBezTo>
                  <a:pt x="575896" y="200925"/>
                  <a:pt x="545985" y="213520"/>
                  <a:pt x="598714" y="195943"/>
                </a:cubicBezTo>
                <a:cubicBezTo>
                  <a:pt x="637518" y="157141"/>
                  <a:pt x="602519" y="187548"/>
                  <a:pt x="664029" y="152400"/>
                </a:cubicBezTo>
                <a:cubicBezTo>
                  <a:pt x="675388" y="145909"/>
                  <a:pt x="684731" y="135942"/>
                  <a:pt x="696686" y="130629"/>
                </a:cubicBezTo>
                <a:cubicBezTo>
                  <a:pt x="728332" y="116564"/>
                  <a:pt x="780792" y="102427"/>
                  <a:pt x="816429" y="97972"/>
                </a:cubicBezTo>
                <a:cubicBezTo>
                  <a:pt x="856198" y="93001"/>
                  <a:pt x="896274" y="90886"/>
                  <a:pt x="936172" y="87086"/>
                </a:cubicBezTo>
                <a:lnTo>
                  <a:pt x="1045029" y="76200"/>
                </a:lnTo>
                <a:cubicBezTo>
                  <a:pt x="1146185" y="50913"/>
                  <a:pt x="1020409" y="81125"/>
                  <a:pt x="1153886" y="54429"/>
                </a:cubicBezTo>
                <a:cubicBezTo>
                  <a:pt x="1168557" y="51495"/>
                  <a:pt x="1182915" y="47172"/>
                  <a:pt x="1197429" y="43543"/>
                </a:cubicBezTo>
                <a:cubicBezTo>
                  <a:pt x="1386374" y="67162"/>
                  <a:pt x="1194719" y="37423"/>
                  <a:pt x="1349829" y="76200"/>
                </a:cubicBezTo>
                <a:cubicBezTo>
                  <a:pt x="1371242" y="81553"/>
                  <a:pt x="1393637" y="82123"/>
                  <a:pt x="1415143" y="87086"/>
                </a:cubicBezTo>
                <a:cubicBezTo>
                  <a:pt x="1440883" y="93026"/>
                  <a:pt x="1465715" y="102450"/>
                  <a:pt x="1491343" y="108857"/>
                </a:cubicBezTo>
                <a:cubicBezTo>
                  <a:pt x="1533792" y="119469"/>
                  <a:pt x="1578958" y="124484"/>
                  <a:pt x="1621972" y="130629"/>
                </a:cubicBezTo>
                <a:cubicBezTo>
                  <a:pt x="1640115" y="137886"/>
                  <a:pt x="1657548" y="147259"/>
                  <a:pt x="1676400" y="152400"/>
                </a:cubicBezTo>
                <a:cubicBezTo>
                  <a:pt x="1697694" y="158207"/>
                  <a:pt x="1720168" y="158498"/>
                  <a:pt x="1741714" y="163286"/>
                </a:cubicBezTo>
                <a:cubicBezTo>
                  <a:pt x="1752916" y="165775"/>
                  <a:pt x="1763082" y="172119"/>
                  <a:pt x="1774372" y="174172"/>
                </a:cubicBezTo>
                <a:cubicBezTo>
                  <a:pt x="1803154" y="179405"/>
                  <a:pt x="1832526" y="180717"/>
                  <a:pt x="1861457" y="185057"/>
                </a:cubicBezTo>
                <a:cubicBezTo>
                  <a:pt x="1921940" y="194129"/>
                  <a:pt x="1978036" y="201260"/>
                  <a:pt x="2035629" y="217715"/>
                </a:cubicBezTo>
                <a:cubicBezTo>
                  <a:pt x="2046662" y="220867"/>
                  <a:pt x="2057400" y="224972"/>
                  <a:pt x="2068286" y="228600"/>
                </a:cubicBezTo>
                <a:cubicBezTo>
                  <a:pt x="2187149" y="307844"/>
                  <a:pt x="2003906" y="190967"/>
                  <a:pt x="2144486" y="261257"/>
                </a:cubicBezTo>
                <a:cubicBezTo>
                  <a:pt x="2167890" y="272959"/>
                  <a:pt x="2184977" y="296525"/>
                  <a:pt x="2209800" y="304800"/>
                </a:cubicBezTo>
                <a:cubicBezTo>
                  <a:pt x="2288080" y="330894"/>
                  <a:pt x="2190346" y="299243"/>
                  <a:pt x="2286000" y="326572"/>
                </a:cubicBezTo>
                <a:cubicBezTo>
                  <a:pt x="2297033" y="329724"/>
                  <a:pt x="2307624" y="334305"/>
                  <a:pt x="2318657" y="337457"/>
                </a:cubicBezTo>
                <a:cubicBezTo>
                  <a:pt x="2333042" y="341567"/>
                  <a:pt x="2348192" y="343090"/>
                  <a:pt x="2362200" y="348343"/>
                </a:cubicBezTo>
                <a:cubicBezTo>
                  <a:pt x="2377394" y="354041"/>
                  <a:pt x="2391654" y="362064"/>
                  <a:pt x="2405743" y="370115"/>
                </a:cubicBezTo>
                <a:cubicBezTo>
                  <a:pt x="2417102" y="376606"/>
                  <a:pt x="2426105" y="387415"/>
                  <a:pt x="2438400" y="391886"/>
                </a:cubicBezTo>
                <a:cubicBezTo>
                  <a:pt x="2466521" y="402111"/>
                  <a:pt x="2497100" y="404195"/>
                  <a:pt x="2525486" y="413657"/>
                </a:cubicBezTo>
                <a:lnTo>
                  <a:pt x="2623457" y="446315"/>
                </a:lnTo>
                <a:cubicBezTo>
                  <a:pt x="2634343" y="449944"/>
                  <a:pt x="2645851" y="452068"/>
                  <a:pt x="2656114" y="457200"/>
                </a:cubicBezTo>
                <a:cubicBezTo>
                  <a:pt x="2670628" y="464457"/>
                  <a:pt x="2683914" y="475036"/>
                  <a:pt x="2699657" y="478972"/>
                </a:cubicBezTo>
                <a:cubicBezTo>
                  <a:pt x="2742483" y="489678"/>
                  <a:pt x="2788408" y="486783"/>
                  <a:pt x="2830286" y="500743"/>
                </a:cubicBezTo>
                <a:cubicBezTo>
                  <a:pt x="2841172" y="504372"/>
                  <a:pt x="2851910" y="508477"/>
                  <a:pt x="2862943" y="511629"/>
                </a:cubicBezTo>
                <a:cubicBezTo>
                  <a:pt x="2877328" y="515739"/>
                  <a:pt x="2892293" y="517784"/>
                  <a:pt x="2906486" y="522515"/>
                </a:cubicBezTo>
                <a:cubicBezTo>
                  <a:pt x="2925023" y="528694"/>
                  <a:pt x="2941753" y="540454"/>
                  <a:pt x="2960914" y="544286"/>
                </a:cubicBezTo>
                <a:cubicBezTo>
                  <a:pt x="2996673" y="551438"/>
                  <a:pt x="3033625" y="550352"/>
                  <a:pt x="3069772" y="555172"/>
                </a:cubicBezTo>
                <a:cubicBezTo>
                  <a:pt x="3088112" y="557617"/>
                  <a:pt x="3106057" y="562429"/>
                  <a:pt x="3124200" y="566057"/>
                </a:cubicBezTo>
                <a:lnTo>
                  <a:pt x="3842657" y="555172"/>
                </a:lnTo>
                <a:cubicBezTo>
                  <a:pt x="3864720" y="554559"/>
                  <a:pt x="3886051" y="546865"/>
                  <a:pt x="3907972" y="544286"/>
                </a:cubicBezTo>
                <a:cubicBezTo>
                  <a:pt x="3947776" y="539603"/>
                  <a:pt x="3987800" y="537029"/>
                  <a:pt x="4027714" y="533400"/>
                </a:cubicBezTo>
                <a:cubicBezTo>
                  <a:pt x="4118335" y="510746"/>
                  <a:pt x="4028739" y="538331"/>
                  <a:pt x="4103914" y="500743"/>
                </a:cubicBezTo>
                <a:cubicBezTo>
                  <a:pt x="4128799" y="488301"/>
                  <a:pt x="4166155" y="485183"/>
                  <a:pt x="4191000" y="478972"/>
                </a:cubicBezTo>
                <a:cubicBezTo>
                  <a:pt x="4202132" y="476189"/>
                  <a:pt x="4212587" y="471105"/>
                  <a:pt x="4223657" y="468086"/>
                </a:cubicBezTo>
                <a:cubicBezTo>
                  <a:pt x="4252525" y="460213"/>
                  <a:pt x="4310743" y="446315"/>
                  <a:pt x="4310743" y="446315"/>
                </a:cubicBezTo>
                <a:cubicBezTo>
                  <a:pt x="4325257" y="439058"/>
                  <a:pt x="4339371" y="430936"/>
                  <a:pt x="4354286" y="424543"/>
                </a:cubicBezTo>
                <a:cubicBezTo>
                  <a:pt x="4364833" y="420023"/>
                  <a:pt x="4376680" y="418789"/>
                  <a:pt x="4386943" y="413657"/>
                </a:cubicBezTo>
                <a:cubicBezTo>
                  <a:pt x="4398645" y="407806"/>
                  <a:pt x="4407575" y="397040"/>
                  <a:pt x="4419600" y="391886"/>
                </a:cubicBezTo>
                <a:cubicBezTo>
                  <a:pt x="4433351" y="385993"/>
                  <a:pt x="4448758" y="385110"/>
                  <a:pt x="4463143" y="381000"/>
                </a:cubicBezTo>
                <a:cubicBezTo>
                  <a:pt x="4474176" y="377848"/>
                  <a:pt x="4484914" y="373743"/>
                  <a:pt x="4495800" y="370115"/>
                </a:cubicBezTo>
                <a:cubicBezTo>
                  <a:pt x="4544644" y="321271"/>
                  <a:pt x="4486640" y="372784"/>
                  <a:pt x="4550229" y="337457"/>
                </a:cubicBezTo>
                <a:cubicBezTo>
                  <a:pt x="4662521" y="275073"/>
                  <a:pt x="4574305" y="307661"/>
                  <a:pt x="4648200" y="283029"/>
                </a:cubicBezTo>
                <a:cubicBezTo>
                  <a:pt x="4655457" y="272143"/>
                  <a:pt x="4660721" y="259623"/>
                  <a:pt x="4669972" y="250372"/>
                </a:cubicBezTo>
                <a:cubicBezTo>
                  <a:pt x="4679223" y="241121"/>
                  <a:pt x="4694456" y="238816"/>
                  <a:pt x="4702629" y="228600"/>
                </a:cubicBezTo>
                <a:cubicBezTo>
                  <a:pt x="4709797" y="219640"/>
                  <a:pt x="4706629" y="205123"/>
                  <a:pt x="4713514" y="195943"/>
                </a:cubicBezTo>
                <a:cubicBezTo>
                  <a:pt x="4728909" y="175417"/>
                  <a:pt x="4767943" y="141515"/>
                  <a:pt x="4767943" y="141515"/>
                </a:cubicBezTo>
                <a:cubicBezTo>
                  <a:pt x="4775200" y="127001"/>
                  <a:pt x="4781663" y="112061"/>
                  <a:pt x="4789714" y="97972"/>
                </a:cubicBezTo>
                <a:cubicBezTo>
                  <a:pt x="4796205" y="86613"/>
                  <a:pt x="4805635" y="77017"/>
                  <a:pt x="4811486" y="65315"/>
                </a:cubicBezTo>
                <a:cubicBezTo>
                  <a:pt x="4816618" y="55052"/>
                  <a:pt x="4818743" y="43543"/>
                  <a:pt x="4822372" y="32657"/>
                </a:cubicBezTo>
                <a:cubicBezTo>
                  <a:pt x="4779846" y="-9867"/>
                  <a:pt x="4824469" y="21772"/>
                  <a:pt x="4767943" y="21772"/>
                </a:cubicBezTo>
                <a:cubicBezTo>
                  <a:pt x="4730511" y="21772"/>
                  <a:pt x="4719120" y="13689"/>
                  <a:pt x="469174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137990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0" grpId="0" animBg="1"/>
      <p:bldP spid="21" grpId="0" animBg="1"/>
      <p:bldP spid="2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81" y="4797152"/>
            <a:ext cx="741100" cy="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637" y="4797151"/>
            <a:ext cx="741100" cy="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dre 4"/>
          <p:cNvSpPr/>
          <p:nvPr/>
        </p:nvSpPr>
        <p:spPr>
          <a:xfrm>
            <a:off x="3051831" y="1772816"/>
            <a:ext cx="1224136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6876255" y="1726426"/>
            <a:ext cx="815617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3203848" y="2407946"/>
            <a:ext cx="743609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6804249" y="2392780"/>
            <a:ext cx="887624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0" y="3356992"/>
            <a:ext cx="683568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5043068" y="3366877"/>
            <a:ext cx="969091" cy="397579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868144" y="112474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diaphragme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 rot="20082203">
            <a:off x="4890618" y="4605115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Inspiration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 rot="20082203">
            <a:off x="7159005" y="468634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Expiration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541265"/>
            <a:ext cx="741100" cy="865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87824" y="3429000"/>
            <a:ext cx="1152128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403648" y="3429000"/>
            <a:ext cx="1152128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 rot="20082203">
            <a:off x="2811916" y="3348750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Inspiration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 rot="21427618">
            <a:off x="1118336" y="3308147"/>
            <a:ext cx="19442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Expiration</a:t>
            </a:r>
          </a:p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Phonation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30433" y="0"/>
            <a:ext cx="1152128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054118" y="8490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Inspiration profonde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9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43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21</Words>
  <Application>Microsoft Office PowerPoint</Application>
  <PresentationFormat>Affichage à l'écran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maîtriser sa voix?  Respirer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35</cp:revision>
  <dcterms:created xsi:type="dcterms:W3CDTF">2012-09-17T22:08:09Z</dcterms:created>
  <dcterms:modified xsi:type="dcterms:W3CDTF">2023-08-27T00:46:29Z</dcterms:modified>
</cp:coreProperties>
</file>