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36" r:id="rId3"/>
    <p:sldId id="324" r:id="rId4"/>
    <p:sldId id="325" r:id="rId5"/>
    <p:sldId id="326" r:id="rId6"/>
    <p:sldId id="337" r:id="rId7"/>
    <p:sldId id="338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16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../Ecoutes/Steve_Reich_City_Life_-_Part_1_Check_it_out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teve_Reich_City_Life_-_Part_1_Check_it_out.mp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artikulation%20%20Ligeti.mp4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musique, un langage qui se renouvelle.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5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Quels sont les fondements musicaux rejetés par les compositeurs de musique contemporaine </a:t>
            </a:r>
            <a:r>
              <a:rPr lang="fr-FR" sz="3200" dirty="0" smtClean="0">
                <a:latin typeface="Comic Sans MS" panose="030F0702030302020204" pitchFamily="66" charset="0"/>
              </a:rPr>
              <a:t>?</a:t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>
                <a:latin typeface="Comic Sans MS" panose="030F0702030302020204" pitchFamily="66" charset="0"/>
              </a:rPr>
              <a:t/>
            </a:r>
            <a:br>
              <a:rPr lang="fr-FR" sz="3200" dirty="0">
                <a:latin typeface="Comic Sans MS" panose="030F0702030302020204" pitchFamily="66" charset="0"/>
              </a:rPr>
            </a:br>
            <a:r>
              <a:rPr lang="fr-FR" sz="3200" dirty="0" smtClean="0">
                <a:latin typeface="Comic Sans MS" panose="030F0702030302020204" pitchFamily="66" charset="0"/>
              </a:rPr>
              <a:t>  </a:t>
            </a:r>
            <a:r>
              <a:rPr lang="fr-FR" sz="3200" dirty="0" smtClean="0">
                <a:latin typeface="Comic Sans MS" panose="030F0702030302020204" pitchFamily="66" charset="0"/>
              </a:rPr>
              <a:t>Répéter</a:t>
            </a:r>
            <a:endParaRPr lang="fr-F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92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27025"/>
            <a:ext cx="2843557" cy="283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adre 18"/>
          <p:cNvSpPr/>
          <p:nvPr/>
        </p:nvSpPr>
        <p:spPr>
          <a:xfrm>
            <a:off x="3979260" y="2472002"/>
            <a:ext cx="790713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9512" y="2003297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Mélodique, rythmé, novateur</a:t>
            </a:r>
            <a:endParaRPr lang="fr-FR" sz="2400" dirty="0"/>
          </a:p>
        </p:txBody>
      </p:sp>
      <p:pic>
        <p:nvPicPr>
          <p:cNvPr id="21" name="Picture 2" descr="https://encrypted-tbn2.gstatic.com/images?q=tbn:ANd9GcSFKN2L9CkK7OA1gPUWNo7ZZXg1iqgQPOF5VfM2-1leyfSyr4LKIw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509" y="332656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Cadre 21"/>
          <p:cNvSpPr/>
          <p:nvPr/>
        </p:nvSpPr>
        <p:spPr>
          <a:xfrm>
            <a:off x="6732240" y="2924943"/>
            <a:ext cx="790713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7" name="Cadre 36"/>
          <p:cNvSpPr/>
          <p:nvPr/>
        </p:nvSpPr>
        <p:spPr>
          <a:xfrm>
            <a:off x="5004048" y="3377884"/>
            <a:ext cx="790713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6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2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144000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77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517232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3707904" y="2060848"/>
            <a:ext cx="26642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Etonnant, électronique.</a:t>
            </a:r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6228184" y="2060848"/>
            <a:ext cx="2808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Mélodique, rythmé, novateur</a:t>
            </a:r>
            <a:endParaRPr lang="fr-FR" sz="2400" dirty="0"/>
          </a:p>
        </p:txBody>
      </p:sp>
      <p:sp>
        <p:nvSpPr>
          <p:cNvPr id="11" name="Cadre 10"/>
          <p:cNvSpPr/>
          <p:nvPr/>
        </p:nvSpPr>
        <p:spPr>
          <a:xfrm>
            <a:off x="4272572" y="2794738"/>
            <a:ext cx="790713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6228184" y="2794737"/>
            <a:ext cx="790713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4272572" y="3224843"/>
            <a:ext cx="790713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6228183" y="3224842"/>
            <a:ext cx="1404157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Cadre 14"/>
          <p:cNvSpPr/>
          <p:nvPr/>
        </p:nvSpPr>
        <p:spPr>
          <a:xfrm>
            <a:off x="4272572" y="3621916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6207409" y="3597807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Cadre 16"/>
          <p:cNvSpPr/>
          <p:nvPr/>
        </p:nvSpPr>
        <p:spPr>
          <a:xfrm>
            <a:off x="4272572" y="4050748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Cadre 17"/>
          <p:cNvSpPr/>
          <p:nvPr/>
        </p:nvSpPr>
        <p:spPr>
          <a:xfrm>
            <a:off x="6199930" y="4050747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Cadre 18"/>
          <p:cNvSpPr/>
          <p:nvPr/>
        </p:nvSpPr>
        <p:spPr>
          <a:xfrm>
            <a:off x="3563888" y="4442453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Cadre 19"/>
          <p:cNvSpPr/>
          <p:nvPr/>
        </p:nvSpPr>
        <p:spPr>
          <a:xfrm>
            <a:off x="6849859" y="4442453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Cadre 20"/>
          <p:cNvSpPr/>
          <p:nvPr/>
        </p:nvSpPr>
        <p:spPr>
          <a:xfrm>
            <a:off x="4375376" y="4895394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Cadre 21"/>
          <p:cNvSpPr/>
          <p:nvPr/>
        </p:nvSpPr>
        <p:spPr>
          <a:xfrm>
            <a:off x="6182104" y="4821323"/>
            <a:ext cx="811488" cy="45294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72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914400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77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80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91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38</Words>
  <Application>Microsoft Office PowerPoint</Application>
  <PresentationFormat>Affichage à l'écran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Quels sont les fondements musicaux rejetés par les compositeurs de musique contemporaine ?    Répéter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61</cp:revision>
  <dcterms:created xsi:type="dcterms:W3CDTF">2012-09-17T22:08:09Z</dcterms:created>
  <dcterms:modified xsi:type="dcterms:W3CDTF">2020-03-04T22:55:38Z</dcterms:modified>
</cp:coreProperties>
</file>