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8" r:id="rId3"/>
    <p:sldId id="279" r:id="rId4"/>
    <p:sldId id="299" r:id="rId5"/>
    <p:sldId id="280" r:id="rId6"/>
    <p:sldId id="282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28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1C24B-CB1A-446F-B1CB-EEC10C81248D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80C71-DB40-4B0D-B4D1-F0A13F2A3A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9594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ecoutes/Liszt%20montage.WA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../ecoutes/Liszt%20montage.WAV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hyperlink" Target="../ecoutes/ion%20miu%20cymbalum.mp4" TargetMode="Externa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30469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Musique, création de nation et expression des sentiments.</a:t>
            </a:r>
          </a:p>
          <a:p>
            <a:endParaRPr lang="fr-FR" sz="3200" b="1" u="sng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séance </a:t>
            </a:r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2 </a:t>
            </a:r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: </a:t>
            </a:r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Exprimer des sentiments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107504" y="3789040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i="1" dirty="0">
                <a:solidFill>
                  <a:srgbClr val="002060"/>
                </a:solidFill>
                <a:latin typeface="Comic Sans MS" panose="030F0702030302020204" pitchFamily="66" charset="0"/>
              </a:rPr>
              <a:t>Quand l’expression des sentiments permettent aux compositeurs de revendiquer leur appartenance à une nation. </a:t>
            </a:r>
            <a:endParaRPr lang="fr-FR" sz="3200" dirty="0">
              <a:solidFill>
                <a:srgbClr val="002060"/>
              </a:solidFill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24744"/>
            <a:ext cx="9036496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https://encrypted-tbn2.gstatic.com/images?q=tbn:ANd9GcSFKN2L9CkK7OA1gPUWNo7ZZXg1iqgQPOF5VfM2-1leyfSyr4LKIw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1801" y="3501008"/>
            <a:ext cx="774405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742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60648"/>
            <a:ext cx="9144000" cy="5472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dre 1"/>
          <p:cNvSpPr/>
          <p:nvPr/>
        </p:nvSpPr>
        <p:spPr>
          <a:xfrm>
            <a:off x="3131840" y="2708920"/>
            <a:ext cx="648072" cy="504056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Cadre 4"/>
          <p:cNvSpPr/>
          <p:nvPr/>
        </p:nvSpPr>
        <p:spPr>
          <a:xfrm>
            <a:off x="6143465" y="2780251"/>
            <a:ext cx="648072" cy="504056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Cadre 5"/>
          <p:cNvSpPr/>
          <p:nvPr/>
        </p:nvSpPr>
        <p:spPr>
          <a:xfrm>
            <a:off x="3833192" y="3436707"/>
            <a:ext cx="648072" cy="504056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Cadre 6"/>
          <p:cNvSpPr/>
          <p:nvPr/>
        </p:nvSpPr>
        <p:spPr>
          <a:xfrm>
            <a:off x="3833192" y="4111756"/>
            <a:ext cx="648072" cy="504056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Cadre 7"/>
          <p:cNvSpPr/>
          <p:nvPr/>
        </p:nvSpPr>
        <p:spPr>
          <a:xfrm>
            <a:off x="3833192" y="4869160"/>
            <a:ext cx="648072" cy="504056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Cadre 8"/>
          <p:cNvSpPr/>
          <p:nvPr/>
        </p:nvSpPr>
        <p:spPr>
          <a:xfrm>
            <a:off x="6791537" y="4850634"/>
            <a:ext cx="648072" cy="504056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Cadre 9"/>
          <p:cNvSpPr/>
          <p:nvPr/>
        </p:nvSpPr>
        <p:spPr>
          <a:xfrm>
            <a:off x="6817975" y="4111756"/>
            <a:ext cx="648072" cy="504056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Cadre 10"/>
          <p:cNvSpPr/>
          <p:nvPr/>
        </p:nvSpPr>
        <p:spPr>
          <a:xfrm>
            <a:off x="6827308" y="3436707"/>
            <a:ext cx="648072" cy="504056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pic>
        <p:nvPicPr>
          <p:cNvPr id="12" name="Picture 2" descr="https://encrypted-tbn2.gstatic.com/images?q=tbn:ANd9GcSFKN2L9CkK7OA1gPUWNo7ZZXg1iqgQPOF5VfM2-1leyfSyr4LKIw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1844" y="5629166"/>
            <a:ext cx="509420" cy="1184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https://encrypted-tbn2.gstatic.com/images?q=tbn:ANd9GcSFKN2L9CkK7OA1gPUWNo7ZZXg1iqgQPOF5VfM2-1leyfSyr4LKIw">
            <a:hlinkClick r:id="rId5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470" y="5601310"/>
            <a:ext cx="509420" cy="1184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5699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9144000" cy="619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827584" y="1988840"/>
            <a:ext cx="17572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sentiments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0" y="2372072"/>
            <a:ext cx="13019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nuances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55210" y="5733256"/>
            <a:ext cx="13949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hongrois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922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20688"/>
            <a:ext cx="9144000" cy="453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3248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836713"/>
            <a:ext cx="9104313" cy="3216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397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35</Words>
  <Application>Microsoft Office PowerPoint</Application>
  <PresentationFormat>Affichage à l'écran (4:3)</PresentationFormat>
  <Paragraphs>7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Quand l’expression des sentiments permettent aux compositeurs de revendiquer leur appartenance à une nation. 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36</cp:revision>
  <dcterms:created xsi:type="dcterms:W3CDTF">2012-09-17T22:08:09Z</dcterms:created>
  <dcterms:modified xsi:type="dcterms:W3CDTF">2019-10-27T10:06:34Z</dcterms:modified>
</cp:coreProperties>
</file>