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11" r:id="rId3"/>
    <p:sldId id="316" r:id="rId4"/>
    <p:sldId id="317" r:id="rId5"/>
    <p:sldId id="319" r:id="rId6"/>
    <p:sldId id="31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7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xtraits/Bach%20Brandenburg%20Concerto%20No.%204%20in%20G%20major,%20BWV%201049%20.mp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xtraits/Ray%20Chen%20Mendelssohn%20Violin%20Concerto%20in%20E%20minor,%20Op.%2064.mp4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xtraits/Vivaldi%20-%20Les%20Quatre%20Saisons%20-%20Hivers%201%20%5bWinter%201%5d.mp4" TargetMode="External"/><Relationship Id="rId7" Type="http://schemas.openxmlformats.org/officeDocument/2006/relationships/hyperlink" Target="../extraits/Haendel%20-%20Concerto%20g%20op.%206%20n&#176;%201-%204&#232;me%20mvt.mp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../extraits/Vivaldi%20-%20Concerto%20pour%20mandoline%20en%20doM%20Allegro.mp3" TargetMode="External"/><Relationship Id="rId5" Type="http://schemas.openxmlformats.org/officeDocument/2006/relationships/hyperlink" Target="../extraits/Bach%20-%20Brandebourgeois%20N&#176;%206%20-%20allegro.mp3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Le dialogue en musique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4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71907" y="306896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De quelles manières le dialogue est-il devenu une source d’inspiration pour les musiciens ?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Différencier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5" y="188640"/>
            <a:ext cx="9144000" cy="666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132856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2114048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3105911" y="4293096"/>
            <a:ext cx="2924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Gracieux, lumineux, allant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936434" y="4281093"/>
            <a:ext cx="3219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Majestueux, agile, émouvant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5" name="Cadre 24"/>
          <p:cNvSpPr/>
          <p:nvPr/>
        </p:nvSpPr>
        <p:spPr>
          <a:xfrm>
            <a:off x="3779912" y="4797152"/>
            <a:ext cx="706590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Cadre 25"/>
          <p:cNvSpPr/>
          <p:nvPr/>
        </p:nvSpPr>
        <p:spPr>
          <a:xfrm>
            <a:off x="6030109" y="4797152"/>
            <a:ext cx="706590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Cadre 26"/>
          <p:cNvSpPr/>
          <p:nvPr/>
        </p:nvSpPr>
        <p:spPr>
          <a:xfrm>
            <a:off x="3203848" y="5373216"/>
            <a:ext cx="1282654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8" name="Cadre 27"/>
          <p:cNvSpPr/>
          <p:nvPr/>
        </p:nvSpPr>
        <p:spPr>
          <a:xfrm>
            <a:off x="6030109" y="5348637"/>
            <a:ext cx="641327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9" name="Cadre 28"/>
          <p:cNvSpPr/>
          <p:nvPr/>
        </p:nvSpPr>
        <p:spPr>
          <a:xfrm>
            <a:off x="3187405" y="5679062"/>
            <a:ext cx="641327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0" name="Cadre 29"/>
          <p:cNvSpPr/>
          <p:nvPr/>
        </p:nvSpPr>
        <p:spPr>
          <a:xfrm>
            <a:off x="6671436" y="5679062"/>
            <a:ext cx="641327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1" name="Cadre 30"/>
          <p:cNvSpPr/>
          <p:nvPr/>
        </p:nvSpPr>
        <p:spPr>
          <a:xfrm>
            <a:off x="3779912" y="6237312"/>
            <a:ext cx="641327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2" name="Cadre 31"/>
          <p:cNvSpPr/>
          <p:nvPr/>
        </p:nvSpPr>
        <p:spPr>
          <a:xfrm>
            <a:off x="6671436" y="6226561"/>
            <a:ext cx="641327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14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7625"/>
            <a:ext cx="9144000" cy="573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89799" y="3326825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21847" y="3963223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s://encrypted-tbn2.gstatic.com/images?q=tbn:ANd9GcSFKN2L9CkK7OA1gPUWNo7ZZXg1iqgQPOF5VfM2-1leyfSyr4LKIw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153895" y="4760214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s://encrypted-tbn2.gstatic.com/images?q=tbn:ANd9GcSFKN2L9CkK7OA1gPUWNo7ZZXg1iqgQPOF5VfM2-1leyfSyr4LKIw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92072" y="5402508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ultiplier 2"/>
          <p:cNvSpPr/>
          <p:nvPr/>
        </p:nvSpPr>
        <p:spPr>
          <a:xfrm>
            <a:off x="5351399" y="3512681"/>
            <a:ext cx="3960440" cy="432049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Multiplier 24"/>
          <p:cNvSpPr/>
          <p:nvPr/>
        </p:nvSpPr>
        <p:spPr>
          <a:xfrm>
            <a:off x="2459630" y="4209414"/>
            <a:ext cx="3960440" cy="432049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Multiplier 25"/>
          <p:cNvSpPr/>
          <p:nvPr/>
        </p:nvSpPr>
        <p:spPr>
          <a:xfrm>
            <a:off x="5351399" y="4790381"/>
            <a:ext cx="3960440" cy="432049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Multiplier 26"/>
          <p:cNvSpPr/>
          <p:nvPr/>
        </p:nvSpPr>
        <p:spPr>
          <a:xfrm>
            <a:off x="2470263" y="5561608"/>
            <a:ext cx="3960440" cy="432049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35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5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836712"/>
            <a:ext cx="9020175" cy="5256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Connecteur droit 3"/>
          <p:cNvCxnSpPr/>
          <p:nvPr/>
        </p:nvCxnSpPr>
        <p:spPr>
          <a:xfrm>
            <a:off x="4716016" y="2492896"/>
            <a:ext cx="2088232" cy="194421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V="1">
            <a:off x="4716016" y="2996952"/>
            <a:ext cx="2016224" cy="115212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35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453" y="0"/>
            <a:ext cx="5144867" cy="5239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061453" y="5373216"/>
            <a:ext cx="293061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latin typeface="Comic Sans MS" panose="030F0702030302020204" pitchFamily="66" charset="0"/>
              </a:rPr>
              <a:t>Adela </a:t>
            </a:r>
            <a:r>
              <a:rPr lang="fr-FR" sz="2800" dirty="0" err="1" smtClean="0">
                <a:latin typeface="Comic Sans MS" panose="030F0702030302020204" pitchFamily="66" charset="0"/>
              </a:rPr>
              <a:t>Burdujanu</a:t>
            </a:r>
            <a:endParaRPr lang="fr-FR" sz="2800" dirty="0" smtClean="0">
              <a:latin typeface="Comic Sans MS" panose="030F0702030302020204" pitchFamily="66" charset="0"/>
            </a:endParaRPr>
          </a:p>
          <a:p>
            <a:endParaRPr lang="fr-FR" sz="2800" dirty="0">
              <a:latin typeface="Comic Sans MS" panose="030F0702030302020204" pitchFamily="66" charset="0"/>
            </a:endParaRPr>
          </a:p>
          <a:p>
            <a:r>
              <a:rPr lang="fr-FR" sz="2800" u="sng" dirty="0" smtClean="0">
                <a:latin typeface="Comic Sans MS" panose="030F0702030302020204" pitchFamily="66" charset="0"/>
              </a:rPr>
              <a:t>Dialogue</a:t>
            </a:r>
            <a:endParaRPr lang="fr-FR" sz="28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16819"/>
            <a:ext cx="889626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935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34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De quelles manières le dialogue est-il devenu une source d’inspiration pour les musiciens ?  Différencier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64</cp:revision>
  <dcterms:created xsi:type="dcterms:W3CDTF">2012-09-17T22:08:09Z</dcterms:created>
  <dcterms:modified xsi:type="dcterms:W3CDTF">2020-04-22T08:14:07Z</dcterms:modified>
</cp:coreProperties>
</file>