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58" r:id="rId5"/>
    <p:sldId id="268" r:id="rId6"/>
    <p:sldId id="269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34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06/10/2019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Xalam%20et%20Doudou%20Ndiaye%20Rose%20(Live%20Ya%20Dakar%20le%2030%20Avril%202009)%20(2010)-FLUVORE.avi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http://www.unesco.org/culture/ich/img/photo/thumb/00276-MED.jpg" TargetMode="Externa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../ecoutes/Xalam%20et%20Doudou%20Ndiaye%20Rose%20(Live%20Ya%20Dakar%20le%2030%20Avril%202009)%20(2010)-FLUVORE.avi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Musique en Afrique</a:t>
            </a: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2 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97934" y="19888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Comment fonctionne la musique africaine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 rot="20785805">
            <a:off x="197934" y="4077072"/>
            <a:ext cx="8856984" cy="15841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i="1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Jouer</a:t>
            </a:r>
            <a:endParaRPr lang="fr-FR" sz="32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5726" cy="422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107504" y="1648879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Dynamique rythmique, dansante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8" name="Cadre 17"/>
          <p:cNvSpPr/>
          <p:nvPr/>
        </p:nvSpPr>
        <p:spPr>
          <a:xfrm>
            <a:off x="1187624" y="2492896"/>
            <a:ext cx="1036543" cy="56237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07504" y="3390091"/>
            <a:ext cx="51945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Une superposition de plusieurs motifs/rythmes différents</a:t>
            </a:r>
            <a:endParaRPr lang="fr-FR" sz="2400" dirty="0">
              <a:solidFill>
                <a:srgbClr val="FF0000"/>
              </a:solidFill>
            </a:endParaRPr>
          </a:p>
        </p:txBody>
      </p:sp>
      <p:pic>
        <p:nvPicPr>
          <p:cNvPr id="24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956" y="5013176"/>
            <a:ext cx="881983" cy="88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Image 24" descr="http://www.unesco.org/culture/ich/img/photo/thumb/00276-MED.jpg"/>
          <p:cNvPicPr/>
          <p:nvPr/>
        </p:nvPicPr>
        <p:blipFill>
          <a:blip r:embed="rId5" r:link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221088"/>
            <a:ext cx="2949723" cy="18722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9244945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171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1147" cy="4149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9197" y="0"/>
            <a:ext cx="881983" cy="88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5" y="4365104"/>
            <a:ext cx="9149252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adre 8"/>
          <p:cNvSpPr/>
          <p:nvPr/>
        </p:nvSpPr>
        <p:spPr>
          <a:xfrm>
            <a:off x="6228184" y="600797"/>
            <a:ext cx="1584176" cy="562372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 rot="20936221">
            <a:off x="1287686" y="2099077"/>
            <a:ext cx="19442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tendues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20483807">
            <a:off x="3635896" y="2069620"/>
            <a:ext cx="14401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frappe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rot="21097764">
            <a:off x="3901957" y="2468334"/>
            <a:ext cx="23402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résonnance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655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2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750" y="0"/>
            <a:ext cx="9189499" cy="436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323528" y="3573016"/>
            <a:ext cx="84969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Organigramme : Données 4"/>
          <p:cNvSpPr/>
          <p:nvPr/>
        </p:nvSpPr>
        <p:spPr>
          <a:xfrm>
            <a:off x="1331640" y="3068960"/>
            <a:ext cx="7272808" cy="288032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3131840" y="2492896"/>
            <a:ext cx="5616624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rganigramme : Stockage à accès direct 9"/>
          <p:cNvSpPr/>
          <p:nvPr/>
        </p:nvSpPr>
        <p:spPr>
          <a:xfrm>
            <a:off x="4427984" y="1844824"/>
            <a:ext cx="4320480" cy="337728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7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7" y="2204864"/>
            <a:ext cx="9350753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915816" y="328300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u="sng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Vocabulaire</a:t>
            </a:r>
            <a:endParaRPr lang="fr-FR" sz="3200" b="1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61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26</Words>
  <Application>Microsoft Office PowerPoint</Application>
  <PresentationFormat>Affichage à l'écran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Comment fonctionne la musique africaine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32</cp:revision>
  <dcterms:created xsi:type="dcterms:W3CDTF">2012-09-17T22:08:09Z</dcterms:created>
  <dcterms:modified xsi:type="dcterms:W3CDTF">2019-10-06T18:05:14Z</dcterms:modified>
</cp:coreProperties>
</file>