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05/01/2020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633"/>
            <a:ext cx="9118774" cy="606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9240" cy="6309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43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0</Words>
  <Application>Microsoft Office PowerPoint</Application>
  <PresentationFormat>Affichage à l'écran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45</cp:revision>
  <dcterms:created xsi:type="dcterms:W3CDTF">2012-09-17T22:08:09Z</dcterms:created>
  <dcterms:modified xsi:type="dcterms:W3CDTF">2020-01-05T22:21:56Z</dcterms:modified>
</cp:coreProperties>
</file>