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311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374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1C24B-CB1A-446F-B1CB-EEC10C81248D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80C71-DB40-4B0D-B4D1-F0A13F2A3A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9594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7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19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89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0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99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21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03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06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55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828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61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6673C-A314-4E41-86D3-993F9218ABB8}" type="datetimeFigureOut">
              <a:rPr lang="fr-FR" smtClean="0"/>
              <a:t>22/04/2020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85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9631" y="188640"/>
            <a:ext cx="6733591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fr-FR" sz="3200" b="1" dirty="0" smtClean="0">
                <a:solidFill>
                  <a:srgbClr val="7030A0"/>
                </a:solidFill>
                <a:latin typeface="Comic Sans MS" pitchFamily="66" charset="0"/>
              </a:rPr>
              <a:t>                                      </a:t>
            </a:r>
            <a:r>
              <a:rPr lang="fr-FR" sz="3200" b="1" u="sng" dirty="0" smtClean="0">
                <a:solidFill>
                  <a:srgbClr val="7030A0"/>
                </a:solidFill>
                <a:latin typeface="Comic Sans MS" pitchFamily="66" charset="0"/>
              </a:rPr>
              <a:t>Le dialogue en musique</a:t>
            </a:r>
          </a:p>
          <a:p>
            <a:endParaRPr lang="fr-FR" sz="3200" b="1" u="sng" dirty="0" smtClean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271907" y="3068960"/>
            <a:ext cx="8856984" cy="1584176"/>
          </a:xfrm>
        </p:spPr>
        <p:txBody>
          <a:bodyPr>
            <a:noAutofit/>
          </a:bodyPr>
          <a:lstStyle/>
          <a:p>
            <a: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Projet musical</a:t>
            </a:r>
            <a:endParaRPr lang="fr-FR" sz="3200" dirty="0">
              <a:solidFill>
                <a:srgbClr val="002060"/>
              </a:solidFill>
              <a:effectLst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16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746728"/>
              </p:ext>
            </p:extLst>
          </p:nvPr>
        </p:nvGraphicFramePr>
        <p:xfrm>
          <a:off x="179512" y="188640"/>
          <a:ext cx="4032448" cy="58359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Image bitmap" r:id="rId3" imgW="2838846" imgH="4123810" progId="Paint.Picture">
                  <p:embed/>
                </p:oleObj>
              </mc:Choice>
              <mc:Fallback>
                <p:oleObj name="Image bitmap" r:id="rId3" imgW="2838846" imgH="4123810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188640"/>
                        <a:ext cx="4032448" cy="583599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5256034"/>
              </p:ext>
            </p:extLst>
          </p:nvPr>
        </p:nvGraphicFramePr>
        <p:xfrm>
          <a:off x="4716016" y="188640"/>
          <a:ext cx="4369716" cy="36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Image bitmap" r:id="rId5" imgW="2704762" imgH="2228571" progId="Paint.Picture">
                  <p:embed/>
                </p:oleObj>
              </mc:Choice>
              <mc:Fallback>
                <p:oleObj name="Image bitmap" r:id="rId5" imgW="2704762" imgH="2228571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188640"/>
                        <a:ext cx="4369716" cy="3600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86144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7</Words>
  <Application>Microsoft Office PowerPoint</Application>
  <PresentationFormat>Affichage à l'écran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4" baseType="lpstr">
      <vt:lpstr>Thème Office</vt:lpstr>
      <vt:lpstr>Image Paintbrush</vt:lpstr>
      <vt:lpstr>Projet musical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quelle manière l’homme peut-il maîtriser sa voix.</dc:title>
  <dc:creator>julienjonas</dc:creator>
  <cp:lastModifiedBy>Julien musique</cp:lastModifiedBy>
  <cp:revision>69</cp:revision>
  <dcterms:created xsi:type="dcterms:W3CDTF">2012-09-17T22:08:09Z</dcterms:created>
  <dcterms:modified xsi:type="dcterms:W3CDTF">2020-04-22T14:12:27Z</dcterms:modified>
</cp:coreProperties>
</file>