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12" r:id="rId3"/>
    <p:sldId id="318" r:id="rId4"/>
    <p:sldId id="319" r:id="rId5"/>
    <p:sldId id="320" r:id="rId6"/>
    <p:sldId id="32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116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Schnberg_-_Fnf_Klavierstcke_Op23_-_5_Waltzer.mp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Schnberg_-_Fnf_Klavierstcke_Op23_-_5_Waltzer.mp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Iannis_Xenakis_-_Metastasis.mp4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musique, un langage qui se renouvelle.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3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Quels sont les fondements musicaux rejetés par les compositeurs de musique contemporaine </a:t>
            </a:r>
            <a:r>
              <a:rPr lang="fr-FR" sz="3200" dirty="0" smtClean="0">
                <a:latin typeface="Comic Sans MS" panose="030F0702030302020204" pitchFamily="66" charset="0"/>
              </a:rPr>
              <a:t>?</a:t>
            </a:r>
            <a:br>
              <a:rPr lang="fr-FR" sz="3200" dirty="0" smtClean="0">
                <a:latin typeface="Comic Sans MS" panose="030F0702030302020204" pitchFamily="66" charset="0"/>
              </a:rPr>
            </a:br>
            <a:r>
              <a:rPr lang="fr-FR" sz="3200" dirty="0">
                <a:latin typeface="Comic Sans MS" panose="030F0702030302020204" pitchFamily="66" charset="0"/>
              </a:rPr>
              <a:t/>
            </a:r>
            <a:br>
              <a:rPr lang="fr-FR" sz="3200" dirty="0">
                <a:latin typeface="Comic Sans MS" panose="030F0702030302020204" pitchFamily="66" charset="0"/>
              </a:rPr>
            </a:br>
            <a:r>
              <a:rPr lang="fr-FR" sz="3200" dirty="0" smtClean="0">
                <a:latin typeface="Comic Sans MS" panose="030F0702030302020204" pitchFamily="66" charset="0"/>
              </a:rPr>
              <a:t>  </a:t>
            </a:r>
            <a:r>
              <a:rPr lang="fr-FR" sz="3200" dirty="0">
                <a:latin typeface="Comic Sans MS" panose="030F0702030302020204" pitchFamily="66" charset="0"/>
              </a:rPr>
              <a:t>O</a:t>
            </a:r>
            <a:r>
              <a:rPr lang="fr-FR" sz="3200" dirty="0" smtClean="0">
                <a:latin typeface="Comic Sans MS" panose="030F0702030302020204" pitchFamily="66" charset="0"/>
              </a:rPr>
              <a:t>rganiser</a:t>
            </a:r>
            <a:endParaRPr lang="fr-F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6" y="908720"/>
            <a:ext cx="9265948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725" y="5355545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2"/>
          <p:cNvCxnSpPr/>
          <p:nvPr/>
        </p:nvCxnSpPr>
        <p:spPr>
          <a:xfrm>
            <a:off x="1331640" y="3284984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1844080" y="2852936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2039291" y="3573016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2551731" y="3861048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3064171" y="2564904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792685" y="3294714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3424211" y="2964218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4236469" y="2981376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4596509" y="3429000"/>
            <a:ext cx="24410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4840614" y="3212976"/>
            <a:ext cx="24410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5237119" y="3861048"/>
            <a:ext cx="24410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5389519" y="2564492"/>
            <a:ext cx="24410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5431757" y="3294714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5944197" y="2862666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6139408" y="3582746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6651848" y="3870778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7164288" y="2574634"/>
            <a:ext cx="36004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98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0688"/>
            <a:ext cx="9193021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6192180" y="2360783"/>
            <a:ext cx="37084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Etrange, dérangeant</a:t>
            </a:r>
            <a:r>
              <a:rPr lang="fr-FR" sz="2000" i="1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  <a:r>
              <a:rPr lang="fr-FR" sz="20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3131840" y="2852936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11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725" y="5355545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61456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75856" y="2363153"/>
            <a:ext cx="2916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Insensible, déroutant</a:t>
            </a:r>
            <a:r>
              <a:rPr lang="fr-FR" sz="2000" i="1" dirty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  <a:endParaRPr lang="fr-FR" sz="2000" dirty="0"/>
          </a:p>
        </p:txBody>
      </p:sp>
      <p:sp>
        <p:nvSpPr>
          <p:cNvPr id="14" name="Cadre 13"/>
          <p:cNvSpPr/>
          <p:nvPr/>
        </p:nvSpPr>
        <p:spPr>
          <a:xfrm>
            <a:off x="6084168" y="2853815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Cadre 14"/>
          <p:cNvSpPr/>
          <p:nvPr/>
        </p:nvSpPr>
        <p:spPr>
          <a:xfrm>
            <a:off x="3142783" y="3186235"/>
            <a:ext cx="1453726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Cadre 15"/>
          <p:cNvSpPr/>
          <p:nvPr/>
        </p:nvSpPr>
        <p:spPr>
          <a:xfrm>
            <a:off x="6084168" y="3158615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Cadre 16"/>
          <p:cNvSpPr/>
          <p:nvPr/>
        </p:nvSpPr>
        <p:spPr>
          <a:xfrm>
            <a:off x="3805796" y="3491035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Cadre 17"/>
          <p:cNvSpPr/>
          <p:nvPr/>
        </p:nvSpPr>
        <p:spPr>
          <a:xfrm>
            <a:off x="6740241" y="3480650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Cadre 18"/>
          <p:cNvSpPr/>
          <p:nvPr/>
        </p:nvSpPr>
        <p:spPr>
          <a:xfrm>
            <a:off x="3869646" y="3993090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Cadre 19"/>
          <p:cNvSpPr/>
          <p:nvPr/>
        </p:nvSpPr>
        <p:spPr>
          <a:xfrm>
            <a:off x="6084167" y="4005878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Cadre 20"/>
          <p:cNvSpPr/>
          <p:nvPr/>
        </p:nvSpPr>
        <p:spPr>
          <a:xfrm>
            <a:off x="3259037" y="4869160"/>
            <a:ext cx="239308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2" name="Cadre 21"/>
          <p:cNvSpPr/>
          <p:nvPr/>
        </p:nvSpPr>
        <p:spPr>
          <a:xfrm>
            <a:off x="6084167" y="4509120"/>
            <a:ext cx="2393083" cy="54006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25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9149190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025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8" y="1065508"/>
            <a:ext cx="9001639" cy="4595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dre 8"/>
          <p:cNvSpPr/>
          <p:nvPr/>
        </p:nvSpPr>
        <p:spPr>
          <a:xfrm>
            <a:off x="827584" y="4869160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3635896" y="4843707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5220072" y="4877631"/>
            <a:ext cx="790713" cy="36004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25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3" y="620688"/>
            <a:ext cx="9128787" cy="2592288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9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8" y="4365104"/>
            <a:ext cx="9105701" cy="1296144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69025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32</Words>
  <Application>Microsoft Office PowerPoint</Application>
  <PresentationFormat>Affichage à l'écran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Quels sont les fondements musicaux rejetés par les compositeurs de musique contemporaine ?    Organiser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57</cp:revision>
  <dcterms:created xsi:type="dcterms:W3CDTF">2012-09-17T22:08:09Z</dcterms:created>
  <dcterms:modified xsi:type="dcterms:W3CDTF">2020-03-04T22:25:59Z</dcterms:modified>
</cp:coreProperties>
</file>