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6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Edvard%20Grieg,%20In%20the%20Hall%20of%20the%20Mountain%20King%20from%20_Peer%20Gynt_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Beethoven%20-%20Sonate%20au%20Clair%20de%20Lune.mp3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L’intensité en musique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1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Création de problématique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273" y="21978"/>
            <a:ext cx="9171273" cy="6825799"/>
          </a:xfrm>
          <a:prstGeom prst="rect">
            <a:avLst/>
          </a:prstGeom>
        </p:spPr>
      </p:pic>
      <p:sp>
        <p:nvSpPr>
          <p:cNvPr id="18" name="Cadre 17"/>
          <p:cNvSpPr/>
          <p:nvPr/>
        </p:nvSpPr>
        <p:spPr>
          <a:xfrm>
            <a:off x="5940152" y="4099108"/>
            <a:ext cx="936104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Cadre 28"/>
          <p:cNvSpPr/>
          <p:nvPr/>
        </p:nvSpPr>
        <p:spPr>
          <a:xfrm>
            <a:off x="3030651" y="3980356"/>
            <a:ext cx="1900593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Cadre 29"/>
          <p:cNvSpPr/>
          <p:nvPr/>
        </p:nvSpPr>
        <p:spPr>
          <a:xfrm>
            <a:off x="6592474" y="4828981"/>
            <a:ext cx="792088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Cadre 30"/>
          <p:cNvSpPr/>
          <p:nvPr/>
        </p:nvSpPr>
        <p:spPr>
          <a:xfrm>
            <a:off x="3584903" y="4828981"/>
            <a:ext cx="792088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Cadre 31"/>
          <p:cNvSpPr/>
          <p:nvPr/>
        </p:nvSpPr>
        <p:spPr>
          <a:xfrm>
            <a:off x="6677980" y="5536539"/>
            <a:ext cx="2070484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Cadre 33"/>
          <p:cNvSpPr/>
          <p:nvPr/>
        </p:nvSpPr>
        <p:spPr>
          <a:xfrm>
            <a:off x="2987824" y="5580778"/>
            <a:ext cx="2808312" cy="68930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987824" y="3448439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Nuancé, évolutif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84168" y="3434877"/>
            <a:ext cx="3059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Calme, serein, émouvant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3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690" y="1999598"/>
            <a:ext cx="988043" cy="98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958" y="2042932"/>
            <a:ext cx="988043" cy="988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3061643" y="6326086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Dynamiser l’extrait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/>
      <p:bldP spid="36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2" y="476672"/>
            <a:ext cx="9049588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372344" y="3645024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Comment 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6056" y="4965556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L’intensité sonore?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4371489"/>
            <a:ext cx="4320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jouer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65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4" y="60040"/>
            <a:ext cx="9209037" cy="5529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763688" y="2593807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fort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76056" y="2139010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volume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95484" y="2627307"/>
            <a:ext cx="3604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faible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35024" y="1332349"/>
            <a:ext cx="914501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Vocabulaire :</a:t>
            </a:r>
          </a:p>
          <a:p>
            <a:endParaRPr lang="fr-FR" sz="3200" b="1" u="sng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endParaRPr lang="fr-FR" sz="3200" b="1" u="sng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endParaRPr lang="fr-FR" sz="3200" b="1" u="sng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fr-FR" sz="2800" b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Intensité : </a:t>
            </a:r>
            <a:r>
              <a:rPr lang="fr-F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Volume sonore de la musique</a:t>
            </a:r>
          </a:p>
          <a:p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36</Words>
  <Application>Microsoft Office PowerPoint</Application>
  <PresentationFormat>Affichage à l'écran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Création de problématique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24</cp:revision>
  <dcterms:created xsi:type="dcterms:W3CDTF">2012-09-17T22:08:09Z</dcterms:created>
  <dcterms:modified xsi:type="dcterms:W3CDTF">2019-12-18T20:29:30Z</dcterms:modified>
</cp:coreProperties>
</file>