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6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pPr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coutes/L'Arlesienne%20Suite%20No.%201_%20Overture.mp3" TargetMode="External"/><Relationship Id="rId5" Type="http://schemas.openxmlformats.org/officeDocument/2006/relationships/image" Target="../media/image3.jpeg"/><Relationship Id="rId4" Type="http://schemas.openxmlformats.org/officeDocument/2006/relationships/hyperlink" Target="../Ecoutes/C.%20Debussy%20-%20Prelude%20No.6_%20Des%20pas%20sur%20la%20neige%20-%20Krystian%20Zimerman.mp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C.%20Debussy%20-%20Prelude%20No.6_%20Des%20pas%20sur%20la%20neige%20-%20Krystian%20Zimerman.mp3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L'Arlesienne%20Suite%20No.%201_%20Overture.mp3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L’intensité en musique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2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87016" y="234888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Comment et pourquoi jouer avec l’intensité sonore </a:t>
            </a: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?</a:t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Choisir 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5" y="2040186"/>
            <a:ext cx="4414439" cy="35130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467544" y="5847780"/>
            <a:ext cx="2507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u="sng" dirty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Douce rêverie</a:t>
            </a:r>
            <a:r>
              <a:rPr lang="fr-FR" dirty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dirty="0" err="1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Yanou</a:t>
            </a:r>
            <a:r>
              <a:rPr lang="fr-FR" dirty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dirty="0">
              <a:solidFill>
                <a:srgbClr val="002060"/>
              </a:solidFill>
            </a:endParaRPr>
          </a:p>
        </p:txBody>
      </p:sp>
      <p:pic>
        <p:nvPicPr>
          <p:cNvPr id="16" name="Imag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247" y="2060848"/>
            <a:ext cx="4544797" cy="349241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597048" y="5667731"/>
            <a:ext cx="4572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Bateaux hollandais dans la tempête</a:t>
            </a:r>
            <a:r>
              <a:rPr lang="fr-FR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J. M. W. Turner</a:t>
            </a:r>
            <a:endParaRPr lang="fr-FR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8968" y="71506"/>
            <a:ext cx="914350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fr-FR" altLang="zh-TW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Ecoutes comparées</a:t>
            </a: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C. Debussy : </a:t>
            </a:r>
            <a:r>
              <a:rPr kumimoji="0" lang="fr-FR" altLang="zh-TW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pas sur la neige</a:t>
            </a: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 Bizet : </a:t>
            </a:r>
            <a:r>
              <a:rPr kumimoji="0" lang="fr-FR" altLang="zh-TW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Suite no1 : L’Arlésienne</a:t>
            </a:r>
            <a:endParaRPr kumimoji="0" lang="fr-FR" altLang="zh-TW" sz="2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TW" sz="2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3545" y="899747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TW" sz="20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Partage entre élèves</a:t>
            </a: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Quels sont </a:t>
            </a:r>
            <a:r>
              <a:rPr kumimoji="0" lang="fr-FR" altLang="zh-TW" sz="20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les points communs et les différences</a:t>
            </a:r>
            <a:r>
              <a:rPr kumimoji="0" lang="fr-F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entre ces 2 extraits. </a:t>
            </a:r>
            <a:r>
              <a:rPr kumimoji="0" lang="fr-FR" altLang="zh-TW" sz="20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Quels liens fais-tu entre ces extraits et ces 2 tableaux ?</a:t>
            </a:r>
            <a:endParaRPr kumimoji="0" lang="fr-FR" altLang="zh-TW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21" name="Picture 2" descr="C:\Users\julienjonas\Desktop\mes séquences\clipart humour\5-ballons-notes-de-musique.jpg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056" y="5768847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julienjonas\Desktop\mes séquences\clipart humour\5-ballons-notes-de-musique.jpg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096" y="5978767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6866" y="6341888"/>
            <a:ext cx="40094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zh-TW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Debussy : </a:t>
            </a:r>
            <a:r>
              <a:rPr lang="fr-FR" altLang="zh-TW" b="1" u="sng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pas sur la neige</a:t>
            </a:r>
            <a:r>
              <a:rPr lang="fr-FR" altLang="zh-TW" u="sng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u="sng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45044" y="63498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zh-TW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 Bizet : </a:t>
            </a:r>
            <a:r>
              <a:rPr lang="fr-FR" altLang="zh-TW" b="1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Suite no1 : L’Arlésienne</a:t>
            </a:r>
            <a:endParaRPr lang="fr-FR" altLang="zh-TW" u="sng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zh-TW" u="sng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4824536"/>
          </a:xfrm>
          <a:prstGeom prst="rect">
            <a:avLst/>
          </a:prstGeom>
        </p:spPr>
      </p:pic>
      <p:pic>
        <p:nvPicPr>
          <p:cNvPr id="1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085184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085184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131840" y="2924944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Calme serein, aérien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2160" y="3155776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Dynamique, dansant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dre 18"/>
          <p:cNvSpPr/>
          <p:nvPr/>
        </p:nvSpPr>
        <p:spPr>
          <a:xfrm>
            <a:off x="4142077" y="3474586"/>
            <a:ext cx="792088" cy="6184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3131840" y="4323874"/>
            <a:ext cx="792088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Cadre 22"/>
          <p:cNvSpPr/>
          <p:nvPr/>
        </p:nvSpPr>
        <p:spPr>
          <a:xfrm>
            <a:off x="6746340" y="4323874"/>
            <a:ext cx="1282044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Cadre 23"/>
          <p:cNvSpPr/>
          <p:nvPr/>
        </p:nvSpPr>
        <p:spPr>
          <a:xfrm>
            <a:off x="6084168" y="3933056"/>
            <a:ext cx="1224136" cy="53047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8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 animBg="1"/>
      <p:bldP spid="20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8920809" cy="3312368"/>
          </a:xfrm>
          <a:prstGeom prst="rect">
            <a:avLst/>
          </a:prstGeom>
        </p:spPr>
      </p:pic>
      <p:sp>
        <p:nvSpPr>
          <p:cNvPr id="14" name="Cadre 13"/>
          <p:cNvSpPr/>
          <p:nvPr/>
        </p:nvSpPr>
        <p:spPr>
          <a:xfrm>
            <a:off x="3668316" y="1556792"/>
            <a:ext cx="903684" cy="6184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3668316" y="2573277"/>
            <a:ext cx="903684" cy="6184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744" y="3651870"/>
            <a:ext cx="6156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Georges Bizet</a:t>
            </a:r>
            <a:r>
              <a:rPr lang="fr-FR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, est un compositeur français de la période romantique, né en 1838 et mort en 1875.. Il est surtout connu pour ses opéras, dont le très populaire </a:t>
            </a:r>
            <a:r>
              <a:rPr lang="fr-FR" sz="3200" i="1" u="sng" dirty="0">
                <a:solidFill>
                  <a:srgbClr val="7030A0"/>
                </a:solidFill>
                <a:latin typeface="Comic Sans MS" panose="030F0702030302020204" pitchFamily="66" charset="0"/>
              </a:rPr>
              <a:t>Carmen</a:t>
            </a:r>
            <a:r>
              <a:rPr lang="fr-FR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6" name="Imag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789040"/>
            <a:ext cx="2304256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025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24"/>
            <a:ext cx="9043793" cy="662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02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52</Words>
  <Application>Microsoft Office PowerPoint</Application>
  <PresentationFormat>Affichage à l'écran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et pourquoi jouer avec l’intensité sonore ?   Choisir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30</cp:revision>
  <dcterms:created xsi:type="dcterms:W3CDTF">2012-09-17T22:08:09Z</dcterms:created>
  <dcterms:modified xsi:type="dcterms:W3CDTF">2023-08-27T18:37:37Z</dcterms:modified>
</cp:coreProperties>
</file>