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00" r:id="rId3"/>
    <p:sldId id="307" r:id="rId4"/>
    <p:sldId id="308" r:id="rId5"/>
    <p:sldId id="30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46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xtraits/mamas%20and%20papas.m4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xtraits/scala%20et%20Kolacny%20brothers%20California%20dreamin.mp4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xtraits/Sister%20Act%202%20-%20Oh%20Happy%20Day.mp4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Le dialogue en musique</a:t>
            </a:r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1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Création de problématique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25"/>
            <a:ext cx="9144000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05591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172" y="246103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3181116" y="3729226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Dansant, dynamique animé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34647" y="3729226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Calme, serein, émouvant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22" name="Cadre 21"/>
          <p:cNvSpPr/>
          <p:nvPr/>
        </p:nvSpPr>
        <p:spPr>
          <a:xfrm>
            <a:off x="3145330" y="4437112"/>
            <a:ext cx="706590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Cadre 22"/>
          <p:cNvSpPr/>
          <p:nvPr/>
        </p:nvSpPr>
        <p:spPr>
          <a:xfrm>
            <a:off x="6027024" y="4437112"/>
            <a:ext cx="561200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97240" y="4407495"/>
            <a:ext cx="21601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Entre les différents chanteurs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559035" y="4562518"/>
            <a:ext cx="25472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Entre les différentes parties du </a:t>
            </a:r>
            <a:r>
              <a:rPr lang="fr-FR" i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choeur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6" name="Cadre 25"/>
          <p:cNvSpPr/>
          <p:nvPr/>
        </p:nvSpPr>
        <p:spPr>
          <a:xfrm>
            <a:off x="3193656" y="5301208"/>
            <a:ext cx="1018304" cy="36753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Cadre 26"/>
          <p:cNvSpPr/>
          <p:nvPr/>
        </p:nvSpPr>
        <p:spPr>
          <a:xfrm>
            <a:off x="6059724" y="5301208"/>
            <a:ext cx="1018304" cy="36753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8" name="Cadre 27"/>
          <p:cNvSpPr/>
          <p:nvPr/>
        </p:nvSpPr>
        <p:spPr>
          <a:xfrm>
            <a:off x="3145330" y="5668738"/>
            <a:ext cx="706590" cy="35255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9" name="Cadre 28"/>
          <p:cNvSpPr/>
          <p:nvPr/>
        </p:nvSpPr>
        <p:spPr>
          <a:xfrm>
            <a:off x="6724733" y="5652602"/>
            <a:ext cx="706590" cy="35255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0" name="Cadre 29"/>
          <p:cNvSpPr/>
          <p:nvPr/>
        </p:nvSpPr>
        <p:spPr>
          <a:xfrm>
            <a:off x="3145330" y="6022417"/>
            <a:ext cx="845645" cy="25603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1" name="Cadre 30"/>
          <p:cNvSpPr/>
          <p:nvPr/>
        </p:nvSpPr>
        <p:spPr>
          <a:xfrm>
            <a:off x="6936415" y="6005152"/>
            <a:ext cx="845645" cy="25603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2" name="Cadre 31"/>
          <p:cNvSpPr/>
          <p:nvPr/>
        </p:nvSpPr>
        <p:spPr>
          <a:xfrm>
            <a:off x="4124187" y="6278452"/>
            <a:ext cx="993710" cy="31890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3" name="Cadre 32"/>
          <p:cNvSpPr/>
          <p:nvPr/>
        </p:nvSpPr>
        <p:spPr>
          <a:xfrm>
            <a:off x="6027024" y="6255759"/>
            <a:ext cx="849232" cy="31890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16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 animBg="1"/>
      <p:bldP spid="23" grpId="0" animBg="1"/>
      <p:bldP spid="24" grpId="0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4000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143" y="4149080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itre 1"/>
          <p:cNvSpPr>
            <a:spLocks noGrp="1"/>
          </p:cNvSpPr>
          <p:nvPr>
            <p:ph type="ctrTitle"/>
          </p:nvPr>
        </p:nvSpPr>
        <p:spPr>
          <a:xfrm>
            <a:off x="143508" y="4725144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Œuvre playlist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17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3999" cy="4785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3347864" y="4221088"/>
            <a:ext cx="36837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i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fr-FR" sz="20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st devenu une source d’inspiration 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17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873"/>
            <a:ext cx="7038975" cy="168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817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36</Words>
  <Application>Microsoft Office PowerPoint</Application>
  <PresentationFormat>Affichage à l'écran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Création de problématique</vt:lpstr>
      <vt:lpstr>Présentation PowerPoint</vt:lpstr>
      <vt:lpstr>Œuvre playlist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53</cp:revision>
  <dcterms:created xsi:type="dcterms:W3CDTF">2012-09-17T22:08:09Z</dcterms:created>
  <dcterms:modified xsi:type="dcterms:W3CDTF">2020-04-02T09:17:40Z</dcterms:modified>
</cp:coreProperties>
</file>