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00" r:id="rId3"/>
    <p:sldId id="310" r:id="rId4"/>
    <p:sldId id="311" r:id="rId5"/>
    <p:sldId id="31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846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02/04/2020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xtraits/1%20Allegro%20Johann%20Sebastian%20Bach.%20Brandenburg%20Concerto%20No.%204%20in%20G%20major,%20BWV%201049.wm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xtraits/1%20Allegro%20Johann%20Sebastian%20Bach.%20Brandenburg%20Concerto%20No.%204%20in%20G%20major,%20BWV%201049.wmv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0621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Le dialogue en musique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2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271907" y="306896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De quelles manières le dialogue est-il devenu une source d’inspiration pour les musiciens ?</a:t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Définir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672"/>
            <a:ext cx="9144000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152" y="4274976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138" y="3454115"/>
            <a:ext cx="4480119" cy="3369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467273"/>
            <a:ext cx="3384376" cy="3356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16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4000" cy="516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2" descr="https://encrypted-tbn2.gstatic.com/images?q=tbn:ANd9GcSFKN2L9CkK7OA1gPUWNo7ZZXg1iqgQPOF5VfM2-1leyfSyr4LKIw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73216"/>
            <a:ext cx="371714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65369" y="4149080"/>
            <a:ext cx="8383095" cy="79208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335013" y="2996952"/>
            <a:ext cx="1356667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2639269" y="1965707"/>
            <a:ext cx="1356667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3995936" y="3037624"/>
            <a:ext cx="1356667" cy="7920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5184068" y="1569663"/>
            <a:ext cx="1836204" cy="79208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7992380" y="2832881"/>
            <a:ext cx="648072" cy="792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14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3999" cy="597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Cadre 33"/>
          <p:cNvSpPr/>
          <p:nvPr/>
        </p:nvSpPr>
        <p:spPr>
          <a:xfrm>
            <a:off x="2843808" y="1628800"/>
            <a:ext cx="706590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5" name="Cadre 34"/>
          <p:cNvSpPr/>
          <p:nvPr/>
        </p:nvSpPr>
        <p:spPr>
          <a:xfrm>
            <a:off x="4067944" y="1997224"/>
            <a:ext cx="1080120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6" name="Cadre 35"/>
          <p:cNvSpPr/>
          <p:nvPr/>
        </p:nvSpPr>
        <p:spPr>
          <a:xfrm>
            <a:off x="4608004" y="2365648"/>
            <a:ext cx="540060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7" name="Cadre 36"/>
          <p:cNvSpPr/>
          <p:nvPr/>
        </p:nvSpPr>
        <p:spPr>
          <a:xfrm>
            <a:off x="4033844" y="3104963"/>
            <a:ext cx="1402251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8" name="Cadre 37"/>
          <p:cNvSpPr/>
          <p:nvPr/>
        </p:nvSpPr>
        <p:spPr>
          <a:xfrm>
            <a:off x="7236297" y="3445290"/>
            <a:ext cx="1152128" cy="432048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14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7" y="0"/>
            <a:ext cx="9036496" cy="1819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66" y="1819450"/>
            <a:ext cx="6720517" cy="5003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6778287" y="2599259"/>
            <a:ext cx="2263761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Christiane </a:t>
            </a:r>
          </a:p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Seguin : </a:t>
            </a:r>
          </a:p>
          <a:p>
            <a:endParaRPr lang="fr-FR" sz="3200" i="1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fr-FR" sz="3200" i="1" u="sng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Dialogue</a:t>
            </a:r>
            <a:endParaRPr lang="fr-FR" sz="3200" u="sng" dirty="0"/>
          </a:p>
        </p:txBody>
      </p:sp>
    </p:spTree>
    <p:extLst>
      <p:ext uri="{BB962C8B-B14F-4D97-AF65-F5344CB8AC3E}">
        <p14:creationId xmlns:p14="http://schemas.microsoft.com/office/powerpoint/2010/main" val="428614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25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De quelles manières le dialogue est-il devenu une source d’inspiration pour les musiciens ?  Définir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56</cp:revision>
  <dcterms:created xsi:type="dcterms:W3CDTF">2012-09-17T22:08:09Z</dcterms:created>
  <dcterms:modified xsi:type="dcterms:W3CDTF">2020-04-02T09:33:02Z</dcterms:modified>
</cp:coreProperties>
</file>