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70" r:id="rId4"/>
    <p:sldId id="271" r:id="rId5"/>
    <p:sldId id="26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64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pPr/>
              <a:t>28/08/2023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Jacques%20Offenbach%20-%20Galop%20Infernal%20(can%20can%20music)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L'Arlesienne%20Suite%20No.%201_%20Overture.mp3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Jacques%20Offenbach%20-%20Galop%20Infernal%20(can%20can%20music).mp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L'Arlesienne%20Suite%20No.%201_%20Overture.mp3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../Ecoutes/Carl%20Orff%20-%20O%20Fortuna%20_%20Carmina%20Burana.mp3" TargetMode="External"/><Relationship Id="rId7" Type="http://schemas.openxmlformats.org/officeDocument/2006/relationships/hyperlink" Target="../Ecoutes/Mozart%20-%20Requiem%20Agnus%20Dei.wa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../Ecoutes/chopin-waltz-op-64-no-2-rubinstein.mp4" TargetMode="External"/><Relationship Id="rId5" Type="http://schemas.openxmlformats.org/officeDocument/2006/relationships/hyperlink" Target="../Ecoutes/Iannis%20Xenakis%20-%20Metastasis.mp3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L’intensité en musique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3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87016" y="2492896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Comment et pourquoi jouer avec l’intensité sonore ? </a:t>
            </a: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Varier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32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5539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628800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149080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rme libre 1"/>
          <p:cNvSpPr/>
          <p:nvPr/>
        </p:nvSpPr>
        <p:spPr>
          <a:xfrm>
            <a:off x="244549" y="933295"/>
            <a:ext cx="6402208" cy="2692407"/>
          </a:xfrm>
          <a:custGeom>
            <a:avLst/>
            <a:gdLst>
              <a:gd name="connsiteX0" fmla="*/ 21265 w 6402208"/>
              <a:gd name="connsiteY0" fmla="*/ 1788640 h 2692407"/>
              <a:gd name="connsiteX1" fmla="*/ 0 w 6402208"/>
              <a:gd name="connsiteY1" fmla="*/ 1735477 h 2692407"/>
              <a:gd name="connsiteX2" fmla="*/ 21265 w 6402208"/>
              <a:gd name="connsiteY2" fmla="*/ 1671682 h 2692407"/>
              <a:gd name="connsiteX3" fmla="*/ 85060 w 6402208"/>
              <a:gd name="connsiteY3" fmla="*/ 1682314 h 2692407"/>
              <a:gd name="connsiteX4" fmla="*/ 127591 w 6402208"/>
              <a:gd name="connsiteY4" fmla="*/ 1778007 h 2692407"/>
              <a:gd name="connsiteX5" fmla="*/ 148856 w 6402208"/>
              <a:gd name="connsiteY5" fmla="*/ 1746110 h 2692407"/>
              <a:gd name="connsiteX6" fmla="*/ 191386 w 6402208"/>
              <a:gd name="connsiteY6" fmla="*/ 1671682 h 2692407"/>
              <a:gd name="connsiteX7" fmla="*/ 265814 w 6402208"/>
              <a:gd name="connsiteY7" fmla="*/ 1629152 h 2692407"/>
              <a:gd name="connsiteX8" fmla="*/ 297711 w 6402208"/>
              <a:gd name="connsiteY8" fmla="*/ 1607886 h 2692407"/>
              <a:gd name="connsiteX9" fmla="*/ 350874 w 6402208"/>
              <a:gd name="connsiteY9" fmla="*/ 1724845 h 2692407"/>
              <a:gd name="connsiteX10" fmla="*/ 404037 w 6402208"/>
              <a:gd name="connsiteY10" fmla="*/ 1778007 h 2692407"/>
              <a:gd name="connsiteX11" fmla="*/ 446567 w 6402208"/>
              <a:gd name="connsiteY11" fmla="*/ 1756742 h 2692407"/>
              <a:gd name="connsiteX12" fmla="*/ 467832 w 6402208"/>
              <a:gd name="connsiteY12" fmla="*/ 1724845 h 2692407"/>
              <a:gd name="connsiteX13" fmla="*/ 520995 w 6402208"/>
              <a:gd name="connsiteY13" fmla="*/ 1682314 h 2692407"/>
              <a:gd name="connsiteX14" fmla="*/ 552893 w 6402208"/>
              <a:gd name="connsiteY14" fmla="*/ 1671682 h 2692407"/>
              <a:gd name="connsiteX15" fmla="*/ 595423 w 6402208"/>
              <a:gd name="connsiteY15" fmla="*/ 1682314 h 2692407"/>
              <a:gd name="connsiteX16" fmla="*/ 606056 w 6402208"/>
              <a:gd name="connsiteY16" fmla="*/ 1714212 h 2692407"/>
              <a:gd name="connsiteX17" fmla="*/ 648586 w 6402208"/>
              <a:gd name="connsiteY17" fmla="*/ 1778007 h 2692407"/>
              <a:gd name="connsiteX18" fmla="*/ 723014 w 6402208"/>
              <a:gd name="connsiteY18" fmla="*/ 1852435 h 2692407"/>
              <a:gd name="connsiteX19" fmla="*/ 776177 w 6402208"/>
              <a:gd name="connsiteY19" fmla="*/ 1841803 h 2692407"/>
              <a:gd name="connsiteX20" fmla="*/ 797442 w 6402208"/>
              <a:gd name="connsiteY20" fmla="*/ 1799272 h 2692407"/>
              <a:gd name="connsiteX21" fmla="*/ 818707 w 6402208"/>
              <a:gd name="connsiteY21" fmla="*/ 1714212 h 2692407"/>
              <a:gd name="connsiteX22" fmla="*/ 882502 w 6402208"/>
              <a:gd name="connsiteY22" fmla="*/ 1629152 h 2692407"/>
              <a:gd name="connsiteX23" fmla="*/ 903767 w 6402208"/>
              <a:gd name="connsiteY23" fmla="*/ 1586621 h 2692407"/>
              <a:gd name="connsiteX24" fmla="*/ 914400 w 6402208"/>
              <a:gd name="connsiteY24" fmla="*/ 1554724 h 2692407"/>
              <a:gd name="connsiteX25" fmla="*/ 988828 w 6402208"/>
              <a:gd name="connsiteY25" fmla="*/ 1501561 h 2692407"/>
              <a:gd name="connsiteX26" fmla="*/ 999460 w 6402208"/>
              <a:gd name="connsiteY26" fmla="*/ 1703579 h 2692407"/>
              <a:gd name="connsiteX27" fmla="*/ 1052623 w 6402208"/>
              <a:gd name="connsiteY27" fmla="*/ 1767375 h 2692407"/>
              <a:gd name="connsiteX28" fmla="*/ 1105786 w 6402208"/>
              <a:gd name="connsiteY28" fmla="*/ 1820538 h 2692407"/>
              <a:gd name="connsiteX29" fmla="*/ 1180214 w 6402208"/>
              <a:gd name="connsiteY29" fmla="*/ 1852435 h 2692407"/>
              <a:gd name="connsiteX30" fmla="*/ 1254642 w 6402208"/>
              <a:gd name="connsiteY30" fmla="*/ 1841803 h 2692407"/>
              <a:gd name="connsiteX31" fmla="*/ 1307804 w 6402208"/>
              <a:gd name="connsiteY31" fmla="*/ 1756742 h 2692407"/>
              <a:gd name="connsiteX32" fmla="*/ 1339702 w 6402208"/>
              <a:gd name="connsiteY32" fmla="*/ 1724845 h 2692407"/>
              <a:gd name="connsiteX33" fmla="*/ 1414130 w 6402208"/>
              <a:gd name="connsiteY33" fmla="*/ 1629152 h 2692407"/>
              <a:gd name="connsiteX34" fmla="*/ 1456660 w 6402208"/>
              <a:gd name="connsiteY34" fmla="*/ 1565356 h 2692407"/>
              <a:gd name="connsiteX35" fmla="*/ 1531088 w 6402208"/>
              <a:gd name="connsiteY35" fmla="*/ 1480296 h 2692407"/>
              <a:gd name="connsiteX36" fmla="*/ 1584251 w 6402208"/>
              <a:gd name="connsiteY36" fmla="*/ 1416500 h 2692407"/>
              <a:gd name="connsiteX37" fmla="*/ 1594884 w 6402208"/>
              <a:gd name="connsiteY37" fmla="*/ 1373970 h 2692407"/>
              <a:gd name="connsiteX38" fmla="*/ 1573618 w 6402208"/>
              <a:gd name="connsiteY38" fmla="*/ 1480296 h 2692407"/>
              <a:gd name="connsiteX39" fmla="*/ 1584251 w 6402208"/>
              <a:gd name="connsiteY39" fmla="*/ 1607886 h 2692407"/>
              <a:gd name="connsiteX40" fmla="*/ 1594884 w 6402208"/>
              <a:gd name="connsiteY40" fmla="*/ 1650417 h 2692407"/>
              <a:gd name="connsiteX41" fmla="*/ 1637414 w 6402208"/>
              <a:gd name="connsiteY41" fmla="*/ 1714212 h 2692407"/>
              <a:gd name="connsiteX42" fmla="*/ 1658679 w 6402208"/>
              <a:gd name="connsiteY42" fmla="*/ 1746110 h 2692407"/>
              <a:gd name="connsiteX43" fmla="*/ 1690577 w 6402208"/>
              <a:gd name="connsiteY43" fmla="*/ 1767375 h 2692407"/>
              <a:gd name="connsiteX44" fmla="*/ 1839432 w 6402208"/>
              <a:gd name="connsiteY44" fmla="*/ 1714212 h 2692407"/>
              <a:gd name="connsiteX45" fmla="*/ 1860698 w 6402208"/>
              <a:gd name="connsiteY45" fmla="*/ 1682314 h 2692407"/>
              <a:gd name="connsiteX46" fmla="*/ 1871330 w 6402208"/>
              <a:gd name="connsiteY46" fmla="*/ 1639784 h 2692407"/>
              <a:gd name="connsiteX47" fmla="*/ 1892595 w 6402208"/>
              <a:gd name="connsiteY47" fmla="*/ 1597254 h 2692407"/>
              <a:gd name="connsiteX48" fmla="*/ 1903228 w 6402208"/>
              <a:gd name="connsiteY48" fmla="*/ 1544091 h 2692407"/>
              <a:gd name="connsiteX49" fmla="*/ 1913860 w 6402208"/>
              <a:gd name="connsiteY49" fmla="*/ 1501561 h 2692407"/>
              <a:gd name="connsiteX50" fmla="*/ 1913860 w 6402208"/>
              <a:gd name="connsiteY50" fmla="*/ 1480296 h 2692407"/>
              <a:gd name="connsiteX51" fmla="*/ 1924493 w 6402208"/>
              <a:gd name="connsiteY51" fmla="*/ 1639784 h 2692407"/>
              <a:gd name="connsiteX52" fmla="*/ 1935125 w 6402208"/>
              <a:gd name="connsiteY52" fmla="*/ 1714212 h 2692407"/>
              <a:gd name="connsiteX53" fmla="*/ 1956391 w 6402208"/>
              <a:gd name="connsiteY53" fmla="*/ 1735477 h 2692407"/>
              <a:gd name="connsiteX54" fmla="*/ 1977656 w 6402208"/>
              <a:gd name="connsiteY54" fmla="*/ 1767375 h 2692407"/>
              <a:gd name="connsiteX55" fmla="*/ 2009553 w 6402208"/>
              <a:gd name="connsiteY55" fmla="*/ 1778007 h 2692407"/>
              <a:gd name="connsiteX56" fmla="*/ 2073349 w 6402208"/>
              <a:gd name="connsiteY56" fmla="*/ 1767375 h 2692407"/>
              <a:gd name="connsiteX57" fmla="*/ 2105246 w 6402208"/>
              <a:gd name="connsiteY57" fmla="*/ 1735477 h 2692407"/>
              <a:gd name="connsiteX58" fmla="*/ 2137144 w 6402208"/>
              <a:gd name="connsiteY58" fmla="*/ 1682314 h 2692407"/>
              <a:gd name="connsiteX59" fmla="*/ 2179674 w 6402208"/>
              <a:gd name="connsiteY59" fmla="*/ 1597254 h 2692407"/>
              <a:gd name="connsiteX60" fmla="*/ 2211572 w 6402208"/>
              <a:gd name="connsiteY60" fmla="*/ 1459031 h 2692407"/>
              <a:gd name="connsiteX61" fmla="*/ 2264735 w 6402208"/>
              <a:gd name="connsiteY61" fmla="*/ 1331440 h 2692407"/>
              <a:gd name="connsiteX62" fmla="*/ 2286000 w 6402208"/>
              <a:gd name="connsiteY62" fmla="*/ 1214482 h 2692407"/>
              <a:gd name="connsiteX63" fmla="*/ 2360428 w 6402208"/>
              <a:gd name="connsiteY63" fmla="*/ 895505 h 2692407"/>
              <a:gd name="connsiteX64" fmla="*/ 2413591 w 6402208"/>
              <a:gd name="connsiteY64" fmla="*/ 587161 h 2692407"/>
              <a:gd name="connsiteX65" fmla="*/ 2456121 w 6402208"/>
              <a:gd name="connsiteY65" fmla="*/ 342612 h 2692407"/>
              <a:gd name="connsiteX66" fmla="*/ 2466753 w 6402208"/>
              <a:gd name="connsiteY66" fmla="*/ 257552 h 2692407"/>
              <a:gd name="connsiteX67" fmla="*/ 2488018 w 6402208"/>
              <a:gd name="connsiteY67" fmla="*/ 183124 h 2692407"/>
              <a:gd name="connsiteX68" fmla="*/ 2498651 w 6402208"/>
              <a:gd name="connsiteY68" fmla="*/ 140593 h 2692407"/>
              <a:gd name="connsiteX69" fmla="*/ 2509284 w 6402208"/>
              <a:gd name="connsiteY69" fmla="*/ 108696 h 2692407"/>
              <a:gd name="connsiteX70" fmla="*/ 2477386 w 6402208"/>
              <a:gd name="connsiteY70" fmla="*/ 119328 h 2692407"/>
              <a:gd name="connsiteX71" fmla="*/ 2456121 w 6402208"/>
              <a:gd name="connsiteY71" fmla="*/ 161858 h 2692407"/>
              <a:gd name="connsiteX72" fmla="*/ 2445488 w 6402208"/>
              <a:gd name="connsiteY72" fmla="*/ 193756 h 2692407"/>
              <a:gd name="connsiteX73" fmla="*/ 2413591 w 6402208"/>
              <a:gd name="connsiteY73" fmla="*/ 246919 h 2692407"/>
              <a:gd name="connsiteX74" fmla="*/ 2392325 w 6402208"/>
              <a:gd name="connsiteY74" fmla="*/ 278817 h 2692407"/>
              <a:gd name="connsiteX75" fmla="*/ 2339163 w 6402208"/>
              <a:gd name="connsiteY75" fmla="*/ 417040 h 2692407"/>
              <a:gd name="connsiteX76" fmla="*/ 2328530 w 6402208"/>
              <a:gd name="connsiteY76" fmla="*/ 470203 h 2692407"/>
              <a:gd name="connsiteX77" fmla="*/ 2360428 w 6402208"/>
              <a:gd name="connsiteY77" fmla="*/ 1235747 h 2692407"/>
              <a:gd name="connsiteX78" fmla="*/ 2371060 w 6402208"/>
              <a:gd name="connsiteY78" fmla="*/ 1384603 h 2692407"/>
              <a:gd name="connsiteX79" fmla="*/ 2413591 w 6402208"/>
              <a:gd name="connsiteY79" fmla="*/ 1671682 h 2692407"/>
              <a:gd name="connsiteX80" fmla="*/ 2434856 w 6402208"/>
              <a:gd name="connsiteY80" fmla="*/ 1799272 h 2692407"/>
              <a:gd name="connsiteX81" fmla="*/ 2456121 w 6402208"/>
              <a:gd name="connsiteY81" fmla="*/ 1894965 h 2692407"/>
              <a:gd name="connsiteX82" fmla="*/ 2466753 w 6402208"/>
              <a:gd name="connsiteY82" fmla="*/ 1969393 h 2692407"/>
              <a:gd name="connsiteX83" fmla="*/ 2477386 w 6402208"/>
              <a:gd name="connsiteY83" fmla="*/ 2033189 h 2692407"/>
              <a:gd name="connsiteX84" fmla="*/ 2498651 w 6402208"/>
              <a:gd name="connsiteY84" fmla="*/ 2224575 h 2692407"/>
              <a:gd name="connsiteX85" fmla="*/ 2509284 w 6402208"/>
              <a:gd name="connsiteY85" fmla="*/ 2522286 h 2692407"/>
              <a:gd name="connsiteX86" fmla="*/ 2551814 w 6402208"/>
              <a:gd name="connsiteY86" fmla="*/ 2511654 h 2692407"/>
              <a:gd name="connsiteX87" fmla="*/ 2594344 w 6402208"/>
              <a:gd name="connsiteY87" fmla="*/ 2447858 h 2692407"/>
              <a:gd name="connsiteX88" fmla="*/ 2668772 w 6402208"/>
              <a:gd name="connsiteY88" fmla="*/ 2330900 h 2692407"/>
              <a:gd name="connsiteX89" fmla="*/ 2679404 w 6402208"/>
              <a:gd name="connsiteY89" fmla="*/ 2288370 h 2692407"/>
              <a:gd name="connsiteX90" fmla="*/ 2721935 w 6402208"/>
              <a:gd name="connsiteY90" fmla="*/ 2160779 h 2692407"/>
              <a:gd name="connsiteX91" fmla="*/ 2732567 w 6402208"/>
              <a:gd name="connsiteY91" fmla="*/ 2096984 h 2692407"/>
              <a:gd name="connsiteX92" fmla="*/ 2753832 w 6402208"/>
              <a:gd name="connsiteY92" fmla="*/ 2001291 h 2692407"/>
              <a:gd name="connsiteX93" fmla="*/ 2775098 w 6402208"/>
              <a:gd name="connsiteY93" fmla="*/ 1863068 h 2692407"/>
              <a:gd name="connsiteX94" fmla="*/ 2817628 w 6402208"/>
              <a:gd name="connsiteY94" fmla="*/ 1724845 h 2692407"/>
              <a:gd name="connsiteX95" fmla="*/ 2849525 w 6402208"/>
              <a:gd name="connsiteY95" fmla="*/ 1565356 h 2692407"/>
              <a:gd name="connsiteX96" fmla="*/ 2902688 w 6402208"/>
              <a:gd name="connsiteY96" fmla="*/ 1437765 h 2692407"/>
              <a:gd name="connsiteX97" fmla="*/ 2934586 w 6402208"/>
              <a:gd name="connsiteY97" fmla="*/ 1331440 h 2692407"/>
              <a:gd name="connsiteX98" fmla="*/ 2977116 w 6402208"/>
              <a:gd name="connsiteY98" fmla="*/ 1150686 h 2692407"/>
              <a:gd name="connsiteX99" fmla="*/ 2987749 w 6402208"/>
              <a:gd name="connsiteY99" fmla="*/ 1065626 h 2692407"/>
              <a:gd name="connsiteX100" fmla="*/ 2998381 w 6402208"/>
              <a:gd name="connsiteY100" fmla="*/ 1012463 h 2692407"/>
              <a:gd name="connsiteX101" fmla="*/ 3009014 w 6402208"/>
              <a:gd name="connsiteY101" fmla="*/ 948668 h 2692407"/>
              <a:gd name="connsiteX102" fmla="*/ 3019646 w 6402208"/>
              <a:gd name="connsiteY102" fmla="*/ 789179 h 2692407"/>
              <a:gd name="connsiteX103" fmla="*/ 3030279 w 6402208"/>
              <a:gd name="connsiteY103" fmla="*/ 650956 h 2692407"/>
              <a:gd name="connsiteX104" fmla="*/ 3019646 w 6402208"/>
              <a:gd name="connsiteY104" fmla="*/ 587161 h 2692407"/>
              <a:gd name="connsiteX105" fmla="*/ 2998381 w 6402208"/>
              <a:gd name="connsiteY105" fmla="*/ 619058 h 2692407"/>
              <a:gd name="connsiteX106" fmla="*/ 2966484 w 6402208"/>
              <a:gd name="connsiteY106" fmla="*/ 693486 h 2692407"/>
              <a:gd name="connsiteX107" fmla="*/ 2945218 w 6402208"/>
              <a:gd name="connsiteY107" fmla="*/ 799812 h 2692407"/>
              <a:gd name="connsiteX108" fmla="*/ 2934586 w 6402208"/>
              <a:gd name="connsiteY108" fmla="*/ 852975 h 2692407"/>
              <a:gd name="connsiteX109" fmla="*/ 2945218 w 6402208"/>
              <a:gd name="connsiteY109" fmla="*/ 1448398 h 2692407"/>
              <a:gd name="connsiteX110" fmla="*/ 2955851 w 6402208"/>
              <a:gd name="connsiteY110" fmla="*/ 1565356 h 2692407"/>
              <a:gd name="connsiteX111" fmla="*/ 2987749 w 6402208"/>
              <a:gd name="connsiteY111" fmla="*/ 1629152 h 2692407"/>
              <a:gd name="connsiteX112" fmla="*/ 2998381 w 6402208"/>
              <a:gd name="connsiteY112" fmla="*/ 1682314 h 2692407"/>
              <a:gd name="connsiteX113" fmla="*/ 3062177 w 6402208"/>
              <a:gd name="connsiteY113" fmla="*/ 1788640 h 2692407"/>
              <a:gd name="connsiteX114" fmla="*/ 3072809 w 6402208"/>
              <a:gd name="connsiteY114" fmla="*/ 1820538 h 2692407"/>
              <a:gd name="connsiteX115" fmla="*/ 3104707 w 6402208"/>
              <a:gd name="connsiteY115" fmla="*/ 1788640 h 2692407"/>
              <a:gd name="connsiteX116" fmla="*/ 3136604 w 6402208"/>
              <a:gd name="connsiteY116" fmla="*/ 1735477 h 2692407"/>
              <a:gd name="connsiteX117" fmla="*/ 3168502 w 6402208"/>
              <a:gd name="connsiteY117" fmla="*/ 1692947 h 2692407"/>
              <a:gd name="connsiteX118" fmla="*/ 3211032 w 6402208"/>
              <a:gd name="connsiteY118" fmla="*/ 1607886 h 2692407"/>
              <a:gd name="connsiteX119" fmla="*/ 3232298 w 6402208"/>
              <a:gd name="connsiteY119" fmla="*/ 1554724 h 2692407"/>
              <a:gd name="connsiteX120" fmla="*/ 3264195 w 6402208"/>
              <a:gd name="connsiteY120" fmla="*/ 1490928 h 2692407"/>
              <a:gd name="connsiteX121" fmla="*/ 3296093 w 6402208"/>
              <a:gd name="connsiteY121" fmla="*/ 1405868 h 2692407"/>
              <a:gd name="connsiteX122" fmla="*/ 3317358 w 6402208"/>
              <a:gd name="connsiteY122" fmla="*/ 1352705 h 2692407"/>
              <a:gd name="connsiteX123" fmla="*/ 3349256 w 6402208"/>
              <a:gd name="connsiteY123" fmla="*/ 1310175 h 2692407"/>
              <a:gd name="connsiteX124" fmla="*/ 3413051 w 6402208"/>
              <a:gd name="connsiteY124" fmla="*/ 1214482 h 2692407"/>
              <a:gd name="connsiteX125" fmla="*/ 3444949 w 6402208"/>
              <a:gd name="connsiteY125" fmla="*/ 1342072 h 2692407"/>
              <a:gd name="connsiteX126" fmla="*/ 3498111 w 6402208"/>
              <a:gd name="connsiteY126" fmla="*/ 1459031 h 2692407"/>
              <a:gd name="connsiteX127" fmla="*/ 3508744 w 6402208"/>
              <a:gd name="connsiteY127" fmla="*/ 1490928 h 2692407"/>
              <a:gd name="connsiteX128" fmla="*/ 3636335 w 6402208"/>
              <a:gd name="connsiteY128" fmla="*/ 1618519 h 2692407"/>
              <a:gd name="connsiteX129" fmla="*/ 3668232 w 6402208"/>
              <a:gd name="connsiteY129" fmla="*/ 1629152 h 2692407"/>
              <a:gd name="connsiteX130" fmla="*/ 3700130 w 6402208"/>
              <a:gd name="connsiteY130" fmla="*/ 1512193 h 2692407"/>
              <a:gd name="connsiteX131" fmla="*/ 3710763 w 6402208"/>
              <a:gd name="connsiteY131" fmla="*/ 1469663 h 2692407"/>
              <a:gd name="connsiteX132" fmla="*/ 3721395 w 6402208"/>
              <a:gd name="connsiteY132" fmla="*/ 1437765 h 2692407"/>
              <a:gd name="connsiteX133" fmla="*/ 3689498 w 6402208"/>
              <a:gd name="connsiteY133" fmla="*/ 1522826 h 2692407"/>
              <a:gd name="connsiteX134" fmla="*/ 3678865 w 6402208"/>
              <a:gd name="connsiteY134" fmla="*/ 1554724 h 2692407"/>
              <a:gd name="connsiteX135" fmla="*/ 3721395 w 6402208"/>
              <a:gd name="connsiteY135" fmla="*/ 1788640 h 2692407"/>
              <a:gd name="connsiteX136" fmla="*/ 3742660 w 6402208"/>
              <a:gd name="connsiteY136" fmla="*/ 1820538 h 2692407"/>
              <a:gd name="connsiteX137" fmla="*/ 3785191 w 6402208"/>
              <a:gd name="connsiteY137" fmla="*/ 1831170 h 2692407"/>
              <a:gd name="connsiteX138" fmla="*/ 3817088 w 6402208"/>
              <a:gd name="connsiteY138" fmla="*/ 1799272 h 2692407"/>
              <a:gd name="connsiteX139" fmla="*/ 3859618 w 6402208"/>
              <a:gd name="connsiteY139" fmla="*/ 1724845 h 2692407"/>
              <a:gd name="connsiteX140" fmla="*/ 3891516 w 6402208"/>
              <a:gd name="connsiteY140" fmla="*/ 1671682 h 2692407"/>
              <a:gd name="connsiteX141" fmla="*/ 3955311 w 6402208"/>
              <a:gd name="connsiteY141" fmla="*/ 1575989 h 2692407"/>
              <a:gd name="connsiteX142" fmla="*/ 3997842 w 6402208"/>
              <a:gd name="connsiteY142" fmla="*/ 1480296 h 2692407"/>
              <a:gd name="connsiteX143" fmla="*/ 4040372 w 6402208"/>
              <a:gd name="connsiteY143" fmla="*/ 1405868 h 2692407"/>
              <a:gd name="connsiteX144" fmla="*/ 4082902 w 6402208"/>
              <a:gd name="connsiteY144" fmla="*/ 1288910 h 2692407"/>
              <a:gd name="connsiteX145" fmla="*/ 4189228 w 6402208"/>
              <a:gd name="connsiteY145" fmla="*/ 1054993 h 2692407"/>
              <a:gd name="connsiteX146" fmla="*/ 4284921 w 6402208"/>
              <a:gd name="connsiteY146" fmla="*/ 799812 h 2692407"/>
              <a:gd name="connsiteX147" fmla="*/ 4348716 w 6402208"/>
              <a:gd name="connsiteY147" fmla="*/ 640324 h 2692407"/>
              <a:gd name="connsiteX148" fmla="*/ 4369981 w 6402208"/>
              <a:gd name="connsiteY148" fmla="*/ 565896 h 2692407"/>
              <a:gd name="connsiteX149" fmla="*/ 4391246 w 6402208"/>
              <a:gd name="connsiteY149" fmla="*/ 470203 h 2692407"/>
              <a:gd name="connsiteX150" fmla="*/ 4401879 w 6402208"/>
              <a:gd name="connsiteY150" fmla="*/ 438305 h 2692407"/>
              <a:gd name="connsiteX151" fmla="*/ 4412511 w 6402208"/>
              <a:gd name="connsiteY151" fmla="*/ 395775 h 2692407"/>
              <a:gd name="connsiteX152" fmla="*/ 4423144 w 6402208"/>
              <a:gd name="connsiteY152" fmla="*/ 363877 h 2692407"/>
              <a:gd name="connsiteX153" fmla="*/ 4380614 w 6402208"/>
              <a:gd name="connsiteY153" fmla="*/ 374510 h 2692407"/>
              <a:gd name="connsiteX154" fmla="*/ 4306186 w 6402208"/>
              <a:gd name="connsiteY154" fmla="*/ 448938 h 2692407"/>
              <a:gd name="connsiteX155" fmla="*/ 4274288 w 6402208"/>
              <a:gd name="connsiteY155" fmla="*/ 523365 h 2692407"/>
              <a:gd name="connsiteX156" fmla="*/ 4253023 w 6402208"/>
              <a:gd name="connsiteY156" fmla="*/ 608426 h 2692407"/>
              <a:gd name="connsiteX157" fmla="*/ 4242391 w 6402208"/>
              <a:gd name="connsiteY157" fmla="*/ 714752 h 2692407"/>
              <a:gd name="connsiteX158" fmla="*/ 4253023 w 6402208"/>
              <a:gd name="connsiteY158" fmla="*/ 1597254 h 2692407"/>
              <a:gd name="connsiteX159" fmla="*/ 4274288 w 6402208"/>
              <a:gd name="connsiteY159" fmla="*/ 1831170 h 2692407"/>
              <a:gd name="connsiteX160" fmla="*/ 4284921 w 6402208"/>
              <a:gd name="connsiteY160" fmla="*/ 1926863 h 2692407"/>
              <a:gd name="connsiteX161" fmla="*/ 4306186 w 6402208"/>
              <a:gd name="connsiteY161" fmla="*/ 2011924 h 2692407"/>
              <a:gd name="connsiteX162" fmla="*/ 4327451 w 6402208"/>
              <a:gd name="connsiteY162" fmla="*/ 2160779 h 2692407"/>
              <a:gd name="connsiteX163" fmla="*/ 4338084 w 6402208"/>
              <a:gd name="connsiteY163" fmla="*/ 2224575 h 2692407"/>
              <a:gd name="connsiteX164" fmla="*/ 4348716 w 6402208"/>
              <a:gd name="connsiteY164" fmla="*/ 2256472 h 2692407"/>
              <a:gd name="connsiteX165" fmla="*/ 4359349 w 6402208"/>
              <a:gd name="connsiteY165" fmla="*/ 2299003 h 2692407"/>
              <a:gd name="connsiteX166" fmla="*/ 4380614 w 6402208"/>
              <a:gd name="connsiteY166" fmla="*/ 2394696 h 2692407"/>
              <a:gd name="connsiteX167" fmla="*/ 4412511 w 6402208"/>
              <a:gd name="connsiteY167" fmla="*/ 2490389 h 2692407"/>
              <a:gd name="connsiteX168" fmla="*/ 4423144 w 6402208"/>
              <a:gd name="connsiteY168" fmla="*/ 2543552 h 2692407"/>
              <a:gd name="connsiteX169" fmla="*/ 4444409 w 6402208"/>
              <a:gd name="connsiteY169" fmla="*/ 2692407 h 2692407"/>
              <a:gd name="connsiteX170" fmla="*/ 4486939 w 6402208"/>
              <a:gd name="connsiteY170" fmla="*/ 2649877 h 2692407"/>
              <a:gd name="connsiteX171" fmla="*/ 4508204 w 6402208"/>
              <a:gd name="connsiteY171" fmla="*/ 2586082 h 2692407"/>
              <a:gd name="connsiteX172" fmla="*/ 4529470 w 6402208"/>
              <a:gd name="connsiteY172" fmla="*/ 2532919 h 2692407"/>
              <a:gd name="connsiteX173" fmla="*/ 4540102 w 6402208"/>
              <a:gd name="connsiteY173" fmla="*/ 2479756 h 2692407"/>
              <a:gd name="connsiteX174" fmla="*/ 4550735 w 6402208"/>
              <a:gd name="connsiteY174" fmla="*/ 2352165 h 2692407"/>
              <a:gd name="connsiteX175" fmla="*/ 4582632 w 6402208"/>
              <a:gd name="connsiteY175" fmla="*/ 2235207 h 2692407"/>
              <a:gd name="connsiteX176" fmla="*/ 4603898 w 6402208"/>
              <a:gd name="connsiteY176" fmla="*/ 2118249 h 2692407"/>
              <a:gd name="connsiteX177" fmla="*/ 4625163 w 6402208"/>
              <a:gd name="connsiteY177" fmla="*/ 1958761 h 2692407"/>
              <a:gd name="connsiteX178" fmla="*/ 4688958 w 6402208"/>
              <a:gd name="connsiteY178" fmla="*/ 1756742 h 2692407"/>
              <a:gd name="connsiteX179" fmla="*/ 4742121 w 6402208"/>
              <a:gd name="connsiteY179" fmla="*/ 1554724 h 2692407"/>
              <a:gd name="connsiteX180" fmla="*/ 4805916 w 6402208"/>
              <a:gd name="connsiteY180" fmla="*/ 1267645 h 2692407"/>
              <a:gd name="connsiteX181" fmla="*/ 4890977 w 6402208"/>
              <a:gd name="connsiteY181" fmla="*/ 1033728 h 2692407"/>
              <a:gd name="connsiteX182" fmla="*/ 4922874 w 6402208"/>
              <a:gd name="connsiteY182" fmla="*/ 863607 h 2692407"/>
              <a:gd name="connsiteX183" fmla="*/ 4965404 w 6402208"/>
              <a:gd name="connsiteY183" fmla="*/ 661589 h 2692407"/>
              <a:gd name="connsiteX184" fmla="*/ 5007935 w 6402208"/>
              <a:gd name="connsiteY184" fmla="*/ 544631 h 2692407"/>
              <a:gd name="connsiteX185" fmla="*/ 5061098 w 6402208"/>
              <a:gd name="connsiteY185" fmla="*/ 331979 h 2692407"/>
              <a:gd name="connsiteX186" fmla="*/ 5082363 w 6402208"/>
              <a:gd name="connsiteY186" fmla="*/ 140593 h 2692407"/>
              <a:gd name="connsiteX187" fmla="*/ 5092995 w 6402208"/>
              <a:gd name="connsiteY187" fmla="*/ 87431 h 2692407"/>
              <a:gd name="connsiteX188" fmla="*/ 5082363 w 6402208"/>
              <a:gd name="connsiteY188" fmla="*/ 2370 h 2692407"/>
              <a:gd name="connsiteX189" fmla="*/ 5050465 w 6402208"/>
              <a:gd name="connsiteY189" fmla="*/ 44900 h 2692407"/>
              <a:gd name="connsiteX190" fmla="*/ 5007935 w 6402208"/>
              <a:gd name="connsiteY190" fmla="*/ 108696 h 2692407"/>
              <a:gd name="connsiteX191" fmla="*/ 4965404 w 6402208"/>
              <a:gd name="connsiteY191" fmla="*/ 257552 h 2692407"/>
              <a:gd name="connsiteX192" fmla="*/ 4954772 w 6402208"/>
              <a:gd name="connsiteY192" fmla="*/ 342612 h 2692407"/>
              <a:gd name="connsiteX193" fmla="*/ 4933507 w 6402208"/>
              <a:gd name="connsiteY193" fmla="*/ 629691 h 2692407"/>
              <a:gd name="connsiteX194" fmla="*/ 4901609 w 6402208"/>
              <a:gd name="connsiteY194" fmla="*/ 948668 h 2692407"/>
              <a:gd name="connsiteX195" fmla="*/ 4901609 w 6402208"/>
              <a:gd name="connsiteY195" fmla="*/ 2362798 h 2692407"/>
              <a:gd name="connsiteX196" fmla="*/ 4912242 w 6402208"/>
              <a:gd name="connsiteY196" fmla="*/ 2405328 h 2692407"/>
              <a:gd name="connsiteX197" fmla="*/ 4922874 w 6402208"/>
              <a:gd name="connsiteY197" fmla="*/ 2469124 h 2692407"/>
              <a:gd name="connsiteX198" fmla="*/ 4944139 w 6402208"/>
              <a:gd name="connsiteY198" fmla="*/ 2543552 h 2692407"/>
              <a:gd name="connsiteX199" fmla="*/ 4997302 w 6402208"/>
              <a:gd name="connsiteY199" fmla="*/ 2490389 h 2692407"/>
              <a:gd name="connsiteX200" fmla="*/ 5007935 w 6402208"/>
              <a:gd name="connsiteY200" fmla="*/ 2437226 h 2692407"/>
              <a:gd name="connsiteX201" fmla="*/ 5029200 w 6402208"/>
              <a:gd name="connsiteY201" fmla="*/ 2373431 h 2692407"/>
              <a:gd name="connsiteX202" fmla="*/ 5092995 w 6402208"/>
              <a:gd name="connsiteY202" fmla="*/ 2182045 h 2692407"/>
              <a:gd name="connsiteX203" fmla="*/ 5103628 w 6402208"/>
              <a:gd name="connsiteY203" fmla="*/ 2075719 h 2692407"/>
              <a:gd name="connsiteX204" fmla="*/ 5124893 w 6402208"/>
              <a:gd name="connsiteY204" fmla="*/ 1809905 h 2692407"/>
              <a:gd name="connsiteX205" fmla="*/ 5188688 w 6402208"/>
              <a:gd name="connsiteY205" fmla="*/ 1437765 h 2692407"/>
              <a:gd name="connsiteX206" fmla="*/ 5209953 w 6402208"/>
              <a:gd name="connsiteY206" fmla="*/ 1363338 h 2692407"/>
              <a:gd name="connsiteX207" fmla="*/ 5199321 w 6402208"/>
              <a:gd name="connsiteY207" fmla="*/ 1225114 h 2692407"/>
              <a:gd name="connsiteX208" fmla="*/ 5188688 w 6402208"/>
              <a:gd name="connsiteY208" fmla="*/ 1257012 h 2692407"/>
              <a:gd name="connsiteX209" fmla="*/ 5199321 w 6402208"/>
              <a:gd name="connsiteY209" fmla="*/ 1395235 h 2692407"/>
              <a:gd name="connsiteX210" fmla="*/ 5220586 w 6402208"/>
              <a:gd name="connsiteY210" fmla="*/ 1480296 h 2692407"/>
              <a:gd name="connsiteX211" fmla="*/ 5241851 w 6402208"/>
              <a:gd name="connsiteY211" fmla="*/ 1512193 h 2692407"/>
              <a:gd name="connsiteX212" fmla="*/ 5348177 w 6402208"/>
              <a:gd name="connsiteY212" fmla="*/ 1544091 h 2692407"/>
              <a:gd name="connsiteX213" fmla="*/ 5411972 w 6402208"/>
              <a:gd name="connsiteY213" fmla="*/ 1490928 h 2692407"/>
              <a:gd name="connsiteX214" fmla="*/ 5454502 w 6402208"/>
              <a:gd name="connsiteY214" fmla="*/ 1437765 h 2692407"/>
              <a:gd name="connsiteX215" fmla="*/ 5454502 w 6402208"/>
              <a:gd name="connsiteY215" fmla="*/ 1459031 h 2692407"/>
              <a:gd name="connsiteX216" fmla="*/ 5390707 w 6402208"/>
              <a:gd name="connsiteY216" fmla="*/ 1427133 h 2692407"/>
              <a:gd name="connsiteX217" fmla="*/ 5422604 w 6402208"/>
              <a:gd name="connsiteY217" fmla="*/ 1405868 h 2692407"/>
              <a:gd name="connsiteX218" fmla="*/ 5507665 w 6402208"/>
              <a:gd name="connsiteY218" fmla="*/ 1427133 h 2692407"/>
              <a:gd name="connsiteX219" fmla="*/ 5720316 w 6402208"/>
              <a:gd name="connsiteY219" fmla="*/ 1416500 h 2692407"/>
              <a:gd name="connsiteX220" fmla="*/ 5741581 w 6402208"/>
              <a:gd name="connsiteY220" fmla="*/ 1352705 h 2692407"/>
              <a:gd name="connsiteX221" fmla="*/ 5752214 w 6402208"/>
              <a:gd name="connsiteY221" fmla="*/ 1384603 h 2692407"/>
              <a:gd name="connsiteX222" fmla="*/ 5784111 w 6402208"/>
              <a:gd name="connsiteY222" fmla="*/ 1512193 h 2692407"/>
              <a:gd name="connsiteX223" fmla="*/ 5816009 w 6402208"/>
              <a:gd name="connsiteY223" fmla="*/ 1533458 h 2692407"/>
              <a:gd name="connsiteX224" fmla="*/ 5837274 w 6402208"/>
              <a:gd name="connsiteY224" fmla="*/ 1554724 h 2692407"/>
              <a:gd name="connsiteX225" fmla="*/ 5858539 w 6402208"/>
              <a:gd name="connsiteY225" fmla="*/ 1586621 h 2692407"/>
              <a:gd name="connsiteX226" fmla="*/ 5922335 w 6402208"/>
              <a:gd name="connsiteY226" fmla="*/ 1607886 h 2692407"/>
              <a:gd name="connsiteX227" fmla="*/ 5943600 w 6402208"/>
              <a:gd name="connsiteY227" fmla="*/ 1533458 h 2692407"/>
              <a:gd name="connsiteX228" fmla="*/ 5954232 w 6402208"/>
              <a:gd name="connsiteY228" fmla="*/ 1480296 h 2692407"/>
              <a:gd name="connsiteX229" fmla="*/ 5975498 w 6402208"/>
              <a:gd name="connsiteY229" fmla="*/ 1416500 h 2692407"/>
              <a:gd name="connsiteX230" fmla="*/ 6007395 w 6402208"/>
              <a:gd name="connsiteY230" fmla="*/ 1427133 h 2692407"/>
              <a:gd name="connsiteX231" fmla="*/ 6028660 w 6402208"/>
              <a:gd name="connsiteY231" fmla="*/ 1490928 h 2692407"/>
              <a:gd name="connsiteX232" fmla="*/ 6092456 w 6402208"/>
              <a:gd name="connsiteY232" fmla="*/ 1512193 h 2692407"/>
              <a:gd name="connsiteX233" fmla="*/ 6124353 w 6402208"/>
              <a:gd name="connsiteY233" fmla="*/ 1522826 h 2692407"/>
              <a:gd name="connsiteX234" fmla="*/ 6230679 w 6402208"/>
              <a:gd name="connsiteY234" fmla="*/ 1490928 h 2692407"/>
              <a:gd name="connsiteX235" fmla="*/ 6262577 w 6402208"/>
              <a:gd name="connsiteY235" fmla="*/ 1480296 h 2692407"/>
              <a:gd name="connsiteX236" fmla="*/ 6326372 w 6402208"/>
              <a:gd name="connsiteY236" fmla="*/ 1469663 h 2692407"/>
              <a:gd name="connsiteX237" fmla="*/ 6358270 w 6402208"/>
              <a:gd name="connsiteY237" fmla="*/ 1459031 h 2692407"/>
              <a:gd name="connsiteX238" fmla="*/ 6400800 w 6402208"/>
              <a:gd name="connsiteY238" fmla="*/ 1448398 h 2692407"/>
              <a:gd name="connsiteX239" fmla="*/ 6390167 w 6402208"/>
              <a:gd name="connsiteY239" fmla="*/ 1427133 h 269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</a:cxnLst>
            <a:rect l="l" t="t" r="r" b="b"/>
            <a:pathLst>
              <a:path w="6402208" h="2692407">
                <a:moveTo>
                  <a:pt x="21265" y="1788640"/>
                </a:moveTo>
                <a:cubicBezTo>
                  <a:pt x="14177" y="1770919"/>
                  <a:pt x="0" y="1754563"/>
                  <a:pt x="0" y="1735477"/>
                </a:cubicBezTo>
                <a:cubicBezTo>
                  <a:pt x="0" y="1713062"/>
                  <a:pt x="21265" y="1671682"/>
                  <a:pt x="21265" y="1671682"/>
                </a:cubicBezTo>
                <a:cubicBezTo>
                  <a:pt x="42530" y="1675226"/>
                  <a:pt x="66215" y="1671844"/>
                  <a:pt x="85060" y="1682314"/>
                </a:cubicBezTo>
                <a:cubicBezTo>
                  <a:pt x="120321" y="1701903"/>
                  <a:pt x="121111" y="1745607"/>
                  <a:pt x="127591" y="1778007"/>
                </a:cubicBezTo>
                <a:cubicBezTo>
                  <a:pt x="134679" y="1767375"/>
                  <a:pt x="142516" y="1757205"/>
                  <a:pt x="148856" y="1746110"/>
                </a:cubicBezTo>
                <a:cubicBezTo>
                  <a:pt x="159976" y="1726650"/>
                  <a:pt x="174115" y="1688953"/>
                  <a:pt x="191386" y="1671682"/>
                </a:cubicBezTo>
                <a:cubicBezTo>
                  <a:pt x="208656" y="1654412"/>
                  <a:pt x="246355" y="1640272"/>
                  <a:pt x="265814" y="1629152"/>
                </a:cubicBezTo>
                <a:cubicBezTo>
                  <a:pt x="276909" y="1622812"/>
                  <a:pt x="287079" y="1614975"/>
                  <a:pt x="297711" y="1607886"/>
                </a:cubicBezTo>
                <a:cubicBezTo>
                  <a:pt x="381679" y="1628878"/>
                  <a:pt x="322014" y="1599785"/>
                  <a:pt x="350874" y="1724845"/>
                </a:cubicBezTo>
                <a:cubicBezTo>
                  <a:pt x="357318" y="1752768"/>
                  <a:pt x="383417" y="1764260"/>
                  <a:pt x="404037" y="1778007"/>
                </a:cubicBezTo>
                <a:cubicBezTo>
                  <a:pt x="418214" y="1770919"/>
                  <a:pt x="434391" y="1766889"/>
                  <a:pt x="446567" y="1756742"/>
                </a:cubicBezTo>
                <a:cubicBezTo>
                  <a:pt x="456384" y="1748561"/>
                  <a:pt x="459849" y="1734823"/>
                  <a:pt x="467832" y="1724845"/>
                </a:cubicBezTo>
                <a:cubicBezTo>
                  <a:pt x="481018" y="1708363"/>
                  <a:pt x="502574" y="1691524"/>
                  <a:pt x="520995" y="1682314"/>
                </a:cubicBezTo>
                <a:cubicBezTo>
                  <a:pt x="531020" y="1677302"/>
                  <a:pt x="542260" y="1675226"/>
                  <a:pt x="552893" y="1671682"/>
                </a:cubicBezTo>
                <a:cubicBezTo>
                  <a:pt x="567070" y="1675226"/>
                  <a:pt x="584012" y="1673185"/>
                  <a:pt x="595423" y="1682314"/>
                </a:cubicBezTo>
                <a:cubicBezTo>
                  <a:pt x="604175" y="1689315"/>
                  <a:pt x="600613" y="1704415"/>
                  <a:pt x="606056" y="1714212"/>
                </a:cubicBezTo>
                <a:cubicBezTo>
                  <a:pt x="618468" y="1736553"/>
                  <a:pt x="630514" y="1759935"/>
                  <a:pt x="648586" y="1778007"/>
                </a:cubicBezTo>
                <a:lnTo>
                  <a:pt x="723014" y="1852435"/>
                </a:lnTo>
                <a:cubicBezTo>
                  <a:pt x="740735" y="1848891"/>
                  <a:pt x="761471" y="1852307"/>
                  <a:pt x="776177" y="1841803"/>
                </a:cubicBezTo>
                <a:cubicBezTo>
                  <a:pt x="789075" y="1832590"/>
                  <a:pt x="792430" y="1814309"/>
                  <a:pt x="797442" y="1799272"/>
                </a:cubicBezTo>
                <a:cubicBezTo>
                  <a:pt x="801878" y="1785965"/>
                  <a:pt x="807565" y="1731721"/>
                  <a:pt x="818707" y="1714212"/>
                </a:cubicBezTo>
                <a:cubicBezTo>
                  <a:pt x="837735" y="1684311"/>
                  <a:pt x="866652" y="1660852"/>
                  <a:pt x="882502" y="1629152"/>
                </a:cubicBezTo>
                <a:cubicBezTo>
                  <a:pt x="889590" y="1614975"/>
                  <a:pt x="897523" y="1601190"/>
                  <a:pt x="903767" y="1586621"/>
                </a:cubicBezTo>
                <a:cubicBezTo>
                  <a:pt x="908182" y="1576320"/>
                  <a:pt x="907225" y="1563334"/>
                  <a:pt x="914400" y="1554724"/>
                </a:cubicBezTo>
                <a:cubicBezTo>
                  <a:pt x="922645" y="1544830"/>
                  <a:pt x="974281" y="1511259"/>
                  <a:pt x="988828" y="1501561"/>
                </a:cubicBezTo>
                <a:cubicBezTo>
                  <a:pt x="992372" y="1568900"/>
                  <a:pt x="990739" y="1636713"/>
                  <a:pt x="999460" y="1703579"/>
                </a:cubicBezTo>
                <a:cubicBezTo>
                  <a:pt x="1005645" y="1750995"/>
                  <a:pt x="1024302" y="1742594"/>
                  <a:pt x="1052623" y="1767375"/>
                </a:cubicBezTo>
                <a:cubicBezTo>
                  <a:pt x="1071484" y="1783878"/>
                  <a:pt x="1082011" y="1812613"/>
                  <a:pt x="1105786" y="1820538"/>
                </a:cubicBezTo>
                <a:cubicBezTo>
                  <a:pt x="1152721" y="1836182"/>
                  <a:pt x="1127659" y="1826158"/>
                  <a:pt x="1180214" y="1852435"/>
                </a:cubicBezTo>
                <a:cubicBezTo>
                  <a:pt x="1205023" y="1848891"/>
                  <a:pt x="1232227" y="1853011"/>
                  <a:pt x="1254642" y="1841803"/>
                </a:cubicBezTo>
                <a:cubicBezTo>
                  <a:pt x="1279464" y="1829392"/>
                  <a:pt x="1293447" y="1776841"/>
                  <a:pt x="1307804" y="1756742"/>
                </a:cubicBezTo>
                <a:cubicBezTo>
                  <a:pt x="1316544" y="1744506"/>
                  <a:pt x="1330076" y="1736396"/>
                  <a:pt x="1339702" y="1724845"/>
                </a:cubicBezTo>
                <a:cubicBezTo>
                  <a:pt x="1365572" y="1693801"/>
                  <a:pt x="1391715" y="1662775"/>
                  <a:pt x="1414130" y="1629152"/>
                </a:cubicBezTo>
                <a:cubicBezTo>
                  <a:pt x="1428307" y="1607887"/>
                  <a:pt x="1438588" y="1583428"/>
                  <a:pt x="1456660" y="1565356"/>
                </a:cubicBezTo>
                <a:cubicBezTo>
                  <a:pt x="1622314" y="1399702"/>
                  <a:pt x="1443171" y="1585796"/>
                  <a:pt x="1531088" y="1480296"/>
                </a:cubicBezTo>
                <a:cubicBezTo>
                  <a:pt x="1599307" y="1398434"/>
                  <a:pt x="1531458" y="1495691"/>
                  <a:pt x="1584251" y="1416500"/>
                </a:cubicBezTo>
                <a:cubicBezTo>
                  <a:pt x="1587795" y="1402323"/>
                  <a:pt x="1597286" y="1359556"/>
                  <a:pt x="1594884" y="1373970"/>
                </a:cubicBezTo>
                <a:cubicBezTo>
                  <a:pt x="1588942" y="1409622"/>
                  <a:pt x="1573618" y="1480296"/>
                  <a:pt x="1573618" y="1480296"/>
                </a:cubicBezTo>
                <a:cubicBezTo>
                  <a:pt x="1577162" y="1522826"/>
                  <a:pt x="1578957" y="1565538"/>
                  <a:pt x="1584251" y="1607886"/>
                </a:cubicBezTo>
                <a:cubicBezTo>
                  <a:pt x="1586064" y="1622386"/>
                  <a:pt x="1588349" y="1637346"/>
                  <a:pt x="1594884" y="1650417"/>
                </a:cubicBezTo>
                <a:cubicBezTo>
                  <a:pt x="1606314" y="1673276"/>
                  <a:pt x="1623237" y="1692947"/>
                  <a:pt x="1637414" y="1714212"/>
                </a:cubicBezTo>
                <a:cubicBezTo>
                  <a:pt x="1644502" y="1724845"/>
                  <a:pt x="1648046" y="1739022"/>
                  <a:pt x="1658679" y="1746110"/>
                </a:cubicBezTo>
                <a:lnTo>
                  <a:pt x="1690577" y="1767375"/>
                </a:lnTo>
                <a:cubicBezTo>
                  <a:pt x="1850262" y="1754067"/>
                  <a:pt x="1793028" y="1795418"/>
                  <a:pt x="1839432" y="1714212"/>
                </a:cubicBezTo>
                <a:cubicBezTo>
                  <a:pt x="1845772" y="1703117"/>
                  <a:pt x="1853609" y="1692947"/>
                  <a:pt x="1860698" y="1682314"/>
                </a:cubicBezTo>
                <a:cubicBezTo>
                  <a:pt x="1864242" y="1668137"/>
                  <a:pt x="1866199" y="1653467"/>
                  <a:pt x="1871330" y="1639784"/>
                </a:cubicBezTo>
                <a:cubicBezTo>
                  <a:pt x="1876895" y="1624943"/>
                  <a:pt x="1887583" y="1612291"/>
                  <a:pt x="1892595" y="1597254"/>
                </a:cubicBezTo>
                <a:cubicBezTo>
                  <a:pt x="1898310" y="1580109"/>
                  <a:pt x="1899308" y="1561733"/>
                  <a:pt x="1903228" y="1544091"/>
                </a:cubicBezTo>
                <a:cubicBezTo>
                  <a:pt x="1906398" y="1529826"/>
                  <a:pt x="1909661" y="1515558"/>
                  <a:pt x="1913860" y="1501561"/>
                </a:cubicBezTo>
                <a:cubicBezTo>
                  <a:pt x="1933567" y="1435868"/>
                  <a:pt x="1949795" y="1408424"/>
                  <a:pt x="1913860" y="1480296"/>
                </a:cubicBezTo>
                <a:cubicBezTo>
                  <a:pt x="1917404" y="1533459"/>
                  <a:pt x="1919669" y="1586722"/>
                  <a:pt x="1924493" y="1639784"/>
                </a:cubicBezTo>
                <a:cubicBezTo>
                  <a:pt x="1926762" y="1664742"/>
                  <a:pt x="1927200" y="1690437"/>
                  <a:pt x="1935125" y="1714212"/>
                </a:cubicBezTo>
                <a:cubicBezTo>
                  <a:pt x="1938295" y="1723722"/>
                  <a:pt x="1950129" y="1727649"/>
                  <a:pt x="1956391" y="1735477"/>
                </a:cubicBezTo>
                <a:cubicBezTo>
                  <a:pt x="1964374" y="1745456"/>
                  <a:pt x="1967677" y="1759392"/>
                  <a:pt x="1977656" y="1767375"/>
                </a:cubicBezTo>
                <a:cubicBezTo>
                  <a:pt x="1986407" y="1774376"/>
                  <a:pt x="1998921" y="1774463"/>
                  <a:pt x="2009553" y="1778007"/>
                </a:cubicBezTo>
                <a:cubicBezTo>
                  <a:pt x="2030818" y="1774463"/>
                  <a:pt x="2053648" y="1776131"/>
                  <a:pt x="2073349" y="1767375"/>
                </a:cubicBezTo>
                <a:cubicBezTo>
                  <a:pt x="2087090" y="1761268"/>
                  <a:pt x="2096224" y="1747506"/>
                  <a:pt x="2105246" y="1735477"/>
                </a:cubicBezTo>
                <a:cubicBezTo>
                  <a:pt x="2117646" y="1718944"/>
                  <a:pt x="2126191" y="1699839"/>
                  <a:pt x="2137144" y="1682314"/>
                </a:cubicBezTo>
                <a:cubicBezTo>
                  <a:pt x="2172535" y="1625688"/>
                  <a:pt x="2148377" y="1675497"/>
                  <a:pt x="2179674" y="1597254"/>
                </a:cubicBezTo>
                <a:cubicBezTo>
                  <a:pt x="2189116" y="1540601"/>
                  <a:pt x="2190886" y="1515179"/>
                  <a:pt x="2211572" y="1459031"/>
                </a:cubicBezTo>
                <a:cubicBezTo>
                  <a:pt x="2227500" y="1415797"/>
                  <a:pt x="2247014" y="1373970"/>
                  <a:pt x="2264735" y="1331440"/>
                </a:cubicBezTo>
                <a:cubicBezTo>
                  <a:pt x="2271823" y="1292454"/>
                  <a:pt x="2277504" y="1253186"/>
                  <a:pt x="2286000" y="1214482"/>
                </a:cubicBezTo>
                <a:cubicBezTo>
                  <a:pt x="2309409" y="1107839"/>
                  <a:pt x="2344987" y="1003589"/>
                  <a:pt x="2360428" y="895505"/>
                </a:cubicBezTo>
                <a:cubicBezTo>
                  <a:pt x="2399882" y="619323"/>
                  <a:pt x="2360482" y="875468"/>
                  <a:pt x="2413591" y="587161"/>
                </a:cubicBezTo>
                <a:cubicBezTo>
                  <a:pt x="2428580" y="505790"/>
                  <a:pt x="2445859" y="424713"/>
                  <a:pt x="2456121" y="342612"/>
                </a:cubicBezTo>
                <a:cubicBezTo>
                  <a:pt x="2459665" y="314259"/>
                  <a:pt x="2461149" y="285571"/>
                  <a:pt x="2466753" y="257552"/>
                </a:cubicBezTo>
                <a:cubicBezTo>
                  <a:pt x="2471813" y="232251"/>
                  <a:pt x="2481229" y="208017"/>
                  <a:pt x="2488018" y="183124"/>
                </a:cubicBezTo>
                <a:cubicBezTo>
                  <a:pt x="2491863" y="169026"/>
                  <a:pt x="2494636" y="154644"/>
                  <a:pt x="2498651" y="140593"/>
                </a:cubicBezTo>
                <a:cubicBezTo>
                  <a:pt x="2501730" y="129817"/>
                  <a:pt x="2517209" y="116621"/>
                  <a:pt x="2509284" y="108696"/>
                </a:cubicBezTo>
                <a:cubicBezTo>
                  <a:pt x="2501359" y="100771"/>
                  <a:pt x="2488019" y="115784"/>
                  <a:pt x="2477386" y="119328"/>
                </a:cubicBezTo>
                <a:cubicBezTo>
                  <a:pt x="2470298" y="133505"/>
                  <a:pt x="2462365" y="147290"/>
                  <a:pt x="2456121" y="161858"/>
                </a:cubicBezTo>
                <a:cubicBezTo>
                  <a:pt x="2451706" y="172160"/>
                  <a:pt x="2450500" y="183731"/>
                  <a:pt x="2445488" y="193756"/>
                </a:cubicBezTo>
                <a:cubicBezTo>
                  <a:pt x="2436246" y="212240"/>
                  <a:pt x="2424544" y="229394"/>
                  <a:pt x="2413591" y="246919"/>
                </a:cubicBezTo>
                <a:cubicBezTo>
                  <a:pt x="2406818" y="257756"/>
                  <a:pt x="2398040" y="267387"/>
                  <a:pt x="2392325" y="278817"/>
                </a:cubicBezTo>
                <a:cubicBezTo>
                  <a:pt x="2374098" y="315270"/>
                  <a:pt x="2350278" y="376285"/>
                  <a:pt x="2339163" y="417040"/>
                </a:cubicBezTo>
                <a:cubicBezTo>
                  <a:pt x="2334408" y="434475"/>
                  <a:pt x="2332074" y="452482"/>
                  <a:pt x="2328530" y="470203"/>
                </a:cubicBezTo>
                <a:cubicBezTo>
                  <a:pt x="2340859" y="938674"/>
                  <a:pt x="2332578" y="790132"/>
                  <a:pt x="2360428" y="1235747"/>
                </a:cubicBezTo>
                <a:cubicBezTo>
                  <a:pt x="2363531" y="1285395"/>
                  <a:pt x="2365038" y="1335224"/>
                  <a:pt x="2371060" y="1384603"/>
                </a:cubicBezTo>
                <a:cubicBezTo>
                  <a:pt x="2382771" y="1480629"/>
                  <a:pt x="2397687" y="1576261"/>
                  <a:pt x="2413591" y="1671682"/>
                </a:cubicBezTo>
                <a:cubicBezTo>
                  <a:pt x="2420679" y="1714212"/>
                  <a:pt x="2426788" y="1756917"/>
                  <a:pt x="2434856" y="1799272"/>
                </a:cubicBezTo>
                <a:cubicBezTo>
                  <a:pt x="2440970" y="1831371"/>
                  <a:pt x="2450099" y="1862849"/>
                  <a:pt x="2456121" y="1894965"/>
                </a:cubicBezTo>
                <a:cubicBezTo>
                  <a:pt x="2460739" y="1919597"/>
                  <a:pt x="2462942" y="1944623"/>
                  <a:pt x="2466753" y="1969393"/>
                </a:cubicBezTo>
                <a:cubicBezTo>
                  <a:pt x="2470031" y="1990701"/>
                  <a:pt x="2474712" y="2011797"/>
                  <a:pt x="2477386" y="2033189"/>
                </a:cubicBezTo>
                <a:cubicBezTo>
                  <a:pt x="2485348" y="2096881"/>
                  <a:pt x="2498651" y="2224575"/>
                  <a:pt x="2498651" y="2224575"/>
                </a:cubicBezTo>
                <a:cubicBezTo>
                  <a:pt x="2502195" y="2323812"/>
                  <a:pt x="2491202" y="2424646"/>
                  <a:pt x="2509284" y="2522286"/>
                </a:cubicBezTo>
                <a:cubicBezTo>
                  <a:pt x="2511945" y="2536655"/>
                  <a:pt x="2540817" y="2521277"/>
                  <a:pt x="2551814" y="2511654"/>
                </a:cubicBezTo>
                <a:cubicBezTo>
                  <a:pt x="2571048" y="2494824"/>
                  <a:pt x="2580167" y="2469123"/>
                  <a:pt x="2594344" y="2447858"/>
                </a:cubicBezTo>
                <a:cubicBezTo>
                  <a:pt x="2648341" y="2366861"/>
                  <a:pt x="2623722" y="2405983"/>
                  <a:pt x="2668772" y="2330900"/>
                </a:cubicBezTo>
                <a:cubicBezTo>
                  <a:pt x="2672316" y="2316723"/>
                  <a:pt x="2674783" y="2302233"/>
                  <a:pt x="2679404" y="2288370"/>
                </a:cubicBezTo>
                <a:cubicBezTo>
                  <a:pt x="2709567" y="2197883"/>
                  <a:pt x="2696355" y="2271630"/>
                  <a:pt x="2721935" y="2160779"/>
                </a:cubicBezTo>
                <a:cubicBezTo>
                  <a:pt x="2726782" y="2139773"/>
                  <a:pt x="2728339" y="2118124"/>
                  <a:pt x="2732567" y="2096984"/>
                </a:cubicBezTo>
                <a:cubicBezTo>
                  <a:pt x="2738975" y="2064943"/>
                  <a:pt x="2747987" y="2033440"/>
                  <a:pt x="2753832" y="2001291"/>
                </a:cubicBezTo>
                <a:cubicBezTo>
                  <a:pt x="2762171" y="1955427"/>
                  <a:pt x="2764616" y="1908491"/>
                  <a:pt x="2775098" y="1863068"/>
                </a:cubicBezTo>
                <a:cubicBezTo>
                  <a:pt x="2785938" y="1816096"/>
                  <a:pt x="2805936" y="1771612"/>
                  <a:pt x="2817628" y="1724845"/>
                </a:cubicBezTo>
                <a:cubicBezTo>
                  <a:pt x="2830777" y="1672248"/>
                  <a:pt x="2834123" y="1617338"/>
                  <a:pt x="2849525" y="1565356"/>
                </a:cubicBezTo>
                <a:cubicBezTo>
                  <a:pt x="2862614" y="1521180"/>
                  <a:pt x="2886942" y="1481066"/>
                  <a:pt x="2902688" y="1437765"/>
                </a:cubicBezTo>
                <a:cubicBezTo>
                  <a:pt x="2915333" y="1402991"/>
                  <a:pt x="2924683" y="1367092"/>
                  <a:pt x="2934586" y="1331440"/>
                </a:cubicBezTo>
                <a:cubicBezTo>
                  <a:pt x="2944188" y="1296874"/>
                  <a:pt x="2971411" y="1183013"/>
                  <a:pt x="2977116" y="1150686"/>
                </a:cubicBezTo>
                <a:cubicBezTo>
                  <a:pt x="2982082" y="1122547"/>
                  <a:pt x="2983404" y="1093868"/>
                  <a:pt x="2987749" y="1065626"/>
                </a:cubicBezTo>
                <a:cubicBezTo>
                  <a:pt x="2990497" y="1047764"/>
                  <a:pt x="2995148" y="1030243"/>
                  <a:pt x="2998381" y="1012463"/>
                </a:cubicBezTo>
                <a:cubicBezTo>
                  <a:pt x="3002237" y="991252"/>
                  <a:pt x="3005470" y="969933"/>
                  <a:pt x="3009014" y="948668"/>
                </a:cubicBezTo>
                <a:cubicBezTo>
                  <a:pt x="3012558" y="895505"/>
                  <a:pt x="3015850" y="842325"/>
                  <a:pt x="3019646" y="789179"/>
                </a:cubicBezTo>
                <a:cubicBezTo>
                  <a:pt x="3022938" y="743086"/>
                  <a:pt x="3030279" y="697166"/>
                  <a:pt x="3030279" y="650956"/>
                </a:cubicBezTo>
                <a:cubicBezTo>
                  <a:pt x="3030279" y="629398"/>
                  <a:pt x="3023190" y="608426"/>
                  <a:pt x="3019646" y="587161"/>
                </a:cubicBezTo>
                <a:cubicBezTo>
                  <a:pt x="3012558" y="597793"/>
                  <a:pt x="3004721" y="607963"/>
                  <a:pt x="2998381" y="619058"/>
                </a:cubicBezTo>
                <a:cubicBezTo>
                  <a:pt x="2986066" y="640610"/>
                  <a:pt x="2972256" y="668474"/>
                  <a:pt x="2966484" y="693486"/>
                </a:cubicBezTo>
                <a:cubicBezTo>
                  <a:pt x="2958357" y="728704"/>
                  <a:pt x="2952306" y="764370"/>
                  <a:pt x="2945218" y="799812"/>
                </a:cubicBezTo>
                <a:lnTo>
                  <a:pt x="2934586" y="852975"/>
                </a:lnTo>
                <a:cubicBezTo>
                  <a:pt x="2938130" y="1051449"/>
                  <a:pt x="2939295" y="1249980"/>
                  <a:pt x="2945218" y="1448398"/>
                </a:cubicBezTo>
                <a:cubicBezTo>
                  <a:pt x="2946386" y="1487527"/>
                  <a:pt x="2946885" y="1527250"/>
                  <a:pt x="2955851" y="1565356"/>
                </a:cubicBezTo>
                <a:cubicBezTo>
                  <a:pt x="2961297" y="1588499"/>
                  <a:pt x="2977116" y="1607887"/>
                  <a:pt x="2987749" y="1629152"/>
                </a:cubicBezTo>
                <a:cubicBezTo>
                  <a:pt x="2991293" y="1646873"/>
                  <a:pt x="2991894" y="1665447"/>
                  <a:pt x="2998381" y="1682314"/>
                </a:cubicBezTo>
                <a:cubicBezTo>
                  <a:pt x="3027765" y="1758713"/>
                  <a:pt x="3024070" y="1750535"/>
                  <a:pt x="3062177" y="1788640"/>
                </a:cubicBezTo>
                <a:cubicBezTo>
                  <a:pt x="3065721" y="1799273"/>
                  <a:pt x="3061601" y="1820538"/>
                  <a:pt x="3072809" y="1820538"/>
                </a:cubicBezTo>
                <a:cubicBezTo>
                  <a:pt x="3087846" y="1820538"/>
                  <a:pt x="3095685" y="1800670"/>
                  <a:pt x="3104707" y="1788640"/>
                </a:cubicBezTo>
                <a:cubicBezTo>
                  <a:pt x="3117106" y="1772107"/>
                  <a:pt x="3125141" y="1752672"/>
                  <a:pt x="3136604" y="1735477"/>
                </a:cubicBezTo>
                <a:cubicBezTo>
                  <a:pt x="3146434" y="1720732"/>
                  <a:pt x="3157869" y="1707124"/>
                  <a:pt x="3168502" y="1692947"/>
                </a:cubicBezTo>
                <a:cubicBezTo>
                  <a:pt x="3190546" y="1604776"/>
                  <a:pt x="3161742" y="1696608"/>
                  <a:pt x="3211032" y="1607886"/>
                </a:cubicBezTo>
                <a:cubicBezTo>
                  <a:pt x="3220301" y="1591202"/>
                  <a:pt x="3224400" y="1572099"/>
                  <a:pt x="3232298" y="1554724"/>
                </a:cubicBezTo>
                <a:cubicBezTo>
                  <a:pt x="3242136" y="1533080"/>
                  <a:pt x="3254357" y="1512572"/>
                  <a:pt x="3264195" y="1490928"/>
                </a:cubicBezTo>
                <a:cubicBezTo>
                  <a:pt x="3293546" y="1426355"/>
                  <a:pt x="3277120" y="1456461"/>
                  <a:pt x="3296093" y="1405868"/>
                </a:cubicBezTo>
                <a:cubicBezTo>
                  <a:pt x="3302795" y="1387997"/>
                  <a:pt x="3308089" y="1369389"/>
                  <a:pt x="3317358" y="1352705"/>
                </a:cubicBezTo>
                <a:cubicBezTo>
                  <a:pt x="3325964" y="1337214"/>
                  <a:pt x="3340139" y="1325371"/>
                  <a:pt x="3349256" y="1310175"/>
                </a:cubicBezTo>
                <a:cubicBezTo>
                  <a:pt x="3407189" y="1213618"/>
                  <a:pt x="3352127" y="1275404"/>
                  <a:pt x="3413051" y="1214482"/>
                </a:cubicBezTo>
                <a:cubicBezTo>
                  <a:pt x="3458076" y="1304532"/>
                  <a:pt x="3412553" y="1201690"/>
                  <a:pt x="3444949" y="1342072"/>
                </a:cubicBezTo>
                <a:cubicBezTo>
                  <a:pt x="3452455" y="1374597"/>
                  <a:pt x="3485817" y="1431370"/>
                  <a:pt x="3498111" y="1459031"/>
                </a:cubicBezTo>
                <a:cubicBezTo>
                  <a:pt x="3502663" y="1469273"/>
                  <a:pt x="3502365" y="1481713"/>
                  <a:pt x="3508744" y="1490928"/>
                </a:cubicBezTo>
                <a:cubicBezTo>
                  <a:pt x="3568797" y="1577671"/>
                  <a:pt x="3565399" y="1588117"/>
                  <a:pt x="3636335" y="1618519"/>
                </a:cubicBezTo>
                <a:cubicBezTo>
                  <a:pt x="3646636" y="1622934"/>
                  <a:pt x="3657600" y="1625608"/>
                  <a:pt x="3668232" y="1629152"/>
                </a:cubicBezTo>
                <a:cubicBezTo>
                  <a:pt x="3701429" y="1529564"/>
                  <a:pt x="3680091" y="1602370"/>
                  <a:pt x="3700130" y="1512193"/>
                </a:cubicBezTo>
                <a:cubicBezTo>
                  <a:pt x="3703300" y="1497928"/>
                  <a:pt x="3706749" y="1483714"/>
                  <a:pt x="3710763" y="1469663"/>
                </a:cubicBezTo>
                <a:cubicBezTo>
                  <a:pt x="3713842" y="1458886"/>
                  <a:pt x="3721395" y="1426557"/>
                  <a:pt x="3721395" y="1437765"/>
                </a:cubicBezTo>
                <a:cubicBezTo>
                  <a:pt x="3721395" y="1470439"/>
                  <a:pt x="3701597" y="1494595"/>
                  <a:pt x="3689498" y="1522826"/>
                </a:cubicBezTo>
                <a:cubicBezTo>
                  <a:pt x="3685083" y="1533128"/>
                  <a:pt x="3682409" y="1544091"/>
                  <a:pt x="3678865" y="1554724"/>
                </a:cubicBezTo>
                <a:cubicBezTo>
                  <a:pt x="3691498" y="1782110"/>
                  <a:pt x="3650880" y="1689918"/>
                  <a:pt x="3721395" y="1788640"/>
                </a:cubicBezTo>
                <a:cubicBezTo>
                  <a:pt x="3728822" y="1799039"/>
                  <a:pt x="3732027" y="1813450"/>
                  <a:pt x="3742660" y="1820538"/>
                </a:cubicBezTo>
                <a:cubicBezTo>
                  <a:pt x="3754819" y="1828644"/>
                  <a:pt x="3771014" y="1827626"/>
                  <a:pt x="3785191" y="1831170"/>
                </a:cubicBezTo>
                <a:cubicBezTo>
                  <a:pt x="3795823" y="1820537"/>
                  <a:pt x="3807462" y="1810824"/>
                  <a:pt x="3817088" y="1799272"/>
                </a:cubicBezTo>
                <a:cubicBezTo>
                  <a:pt x="3839369" y="1772535"/>
                  <a:pt x="3842284" y="1756047"/>
                  <a:pt x="3859618" y="1724845"/>
                </a:cubicBezTo>
                <a:cubicBezTo>
                  <a:pt x="3869654" y="1706780"/>
                  <a:pt x="3880052" y="1688877"/>
                  <a:pt x="3891516" y="1671682"/>
                </a:cubicBezTo>
                <a:cubicBezTo>
                  <a:pt x="3927137" y="1618251"/>
                  <a:pt x="3924416" y="1637780"/>
                  <a:pt x="3955311" y="1575989"/>
                </a:cubicBezTo>
                <a:cubicBezTo>
                  <a:pt x="3970922" y="1544768"/>
                  <a:pt x="3982231" y="1511517"/>
                  <a:pt x="3997842" y="1480296"/>
                </a:cubicBezTo>
                <a:cubicBezTo>
                  <a:pt x="4010621" y="1454739"/>
                  <a:pt x="4028767" y="1431979"/>
                  <a:pt x="4040372" y="1405868"/>
                </a:cubicBezTo>
                <a:cubicBezTo>
                  <a:pt x="4057220" y="1367960"/>
                  <a:pt x="4066701" y="1327099"/>
                  <a:pt x="4082902" y="1288910"/>
                </a:cubicBezTo>
                <a:cubicBezTo>
                  <a:pt x="4116352" y="1210063"/>
                  <a:pt x="4159154" y="1135189"/>
                  <a:pt x="4189228" y="1054993"/>
                </a:cubicBezTo>
                <a:cubicBezTo>
                  <a:pt x="4221126" y="969933"/>
                  <a:pt x="4249136" y="883312"/>
                  <a:pt x="4284921" y="799812"/>
                </a:cubicBezTo>
                <a:cubicBezTo>
                  <a:pt x="4310303" y="740587"/>
                  <a:pt x="4328032" y="702376"/>
                  <a:pt x="4348716" y="640324"/>
                </a:cubicBezTo>
                <a:cubicBezTo>
                  <a:pt x="4356875" y="615846"/>
                  <a:pt x="4363723" y="590928"/>
                  <a:pt x="4369981" y="565896"/>
                </a:cubicBezTo>
                <a:cubicBezTo>
                  <a:pt x="4391899" y="478224"/>
                  <a:pt x="4369423" y="546583"/>
                  <a:pt x="4391246" y="470203"/>
                </a:cubicBezTo>
                <a:cubicBezTo>
                  <a:pt x="4394325" y="459426"/>
                  <a:pt x="4398800" y="449082"/>
                  <a:pt x="4401879" y="438305"/>
                </a:cubicBezTo>
                <a:cubicBezTo>
                  <a:pt x="4405893" y="424254"/>
                  <a:pt x="4408497" y="409826"/>
                  <a:pt x="4412511" y="395775"/>
                </a:cubicBezTo>
                <a:cubicBezTo>
                  <a:pt x="4415590" y="384998"/>
                  <a:pt x="4432469" y="370094"/>
                  <a:pt x="4423144" y="363877"/>
                </a:cubicBezTo>
                <a:cubicBezTo>
                  <a:pt x="4410985" y="355771"/>
                  <a:pt x="4394791" y="370966"/>
                  <a:pt x="4380614" y="374510"/>
                </a:cubicBezTo>
                <a:cubicBezTo>
                  <a:pt x="4355805" y="399319"/>
                  <a:pt x="4317282" y="415653"/>
                  <a:pt x="4306186" y="448938"/>
                </a:cubicBezTo>
                <a:cubicBezTo>
                  <a:pt x="4290541" y="495872"/>
                  <a:pt x="4300565" y="470811"/>
                  <a:pt x="4274288" y="523365"/>
                </a:cubicBezTo>
                <a:cubicBezTo>
                  <a:pt x="4267200" y="551719"/>
                  <a:pt x="4257828" y="579597"/>
                  <a:pt x="4253023" y="608426"/>
                </a:cubicBezTo>
                <a:cubicBezTo>
                  <a:pt x="4247167" y="643560"/>
                  <a:pt x="4242391" y="679133"/>
                  <a:pt x="4242391" y="714752"/>
                </a:cubicBezTo>
                <a:cubicBezTo>
                  <a:pt x="4242391" y="1008941"/>
                  <a:pt x="4244621" y="1303185"/>
                  <a:pt x="4253023" y="1597254"/>
                </a:cubicBezTo>
                <a:cubicBezTo>
                  <a:pt x="4255259" y="1675516"/>
                  <a:pt x="4265642" y="1753355"/>
                  <a:pt x="4274288" y="1831170"/>
                </a:cubicBezTo>
                <a:cubicBezTo>
                  <a:pt x="4277832" y="1863068"/>
                  <a:pt x="4279343" y="1895257"/>
                  <a:pt x="4284921" y="1926863"/>
                </a:cubicBezTo>
                <a:cubicBezTo>
                  <a:pt x="4290000" y="1955645"/>
                  <a:pt x="4300958" y="1983169"/>
                  <a:pt x="4306186" y="2011924"/>
                </a:cubicBezTo>
                <a:cubicBezTo>
                  <a:pt x="4315152" y="2061238"/>
                  <a:pt x="4319211" y="2111339"/>
                  <a:pt x="4327451" y="2160779"/>
                </a:cubicBezTo>
                <a:cubicBezTo>
                  <a:pt x="4330995" y="2182044"/>
                  <a:pt x="4333407" y="2203530"/>
                  <a:pt x="4338084" y="2224575"/>
                </a:cubicBezTo>
                <a:cubicBezTo>
                  <a:pt x="4340515" y="2235516"/>
                  <a:pt x="4345637" y="2245696"/>
                  <a:pt x="4348716" y="2256472"/>
                </a:cubicBezTo>
                <a:cubicBezTo>
                  <a:pt x="4352731" y="2270523"/>
                  <a:pt x="4356063" y="2284764"/>
                  <a:pt x="4359349" y="2299003"/>
                </a:cubicBezTo>
                <a:cubicBezTo>
                  <a:pt x="4366696" y="2330842"/>
                  <a:pt x="4371869" y="2363212"/>
                  <a:pt x="4380614" y="2394696"/>
                </a:cubicBezTo>
                <a:cubicBezTo>
                  <a:pt x="4389613" y="2427092"/>
                  <a:pt x="4405917" y="2457419"/>
                  <a:pt x="4412511" y="2490389"/>
                </a:cubicBezTo>
                <a:cubicBezTo>
                  <a:pt x="4416055" y="2508110"/>
                  <a:pt x="4420396" y="2525690"/>
                  <a:pt x="4423144" y="2543552"/>
                </a:cubicBezTo>
                <a:cubicBezTo>
                  <a:pt x="4476415" y="2889799"/>
                  <a:pt x="4398928" y="2419508"/>
                  <a:pt x="4444409" y="2692407"/>
                </a:cubicBezTo>
                <a:cubicBezTo>
                  <a:pt x="4458586" y="2678230"/>
                  <a:pt x="4476624" y="2667069"/>
                  <a:pt x="4486939" y="2649877"/>
                </a:cubicBezTo>
                <a:cubicBezTo>
                  <a:pt x="4498472" y="2630656"/>
                  <a:pt x="4499879" y="2606894"/>
                  <a:pt x="4508204" y="2586082"/>
                </a:cubicBezTo>
                <a:lnTo>
                  <a:pt x="4529470" y="2532919"/>
                </a:lnTo>
                <a:cubicBezTo>
                  <a:pt x="4533014" y="2515198"/>
                  <a:pt x="4537990" y="2497704"/>
                  <a:pt x="4540102" y="2479756"/>
                </a:cubicBezTo>
                <a:cubicBezTo>
                  <a:pt x="4545088" y="2437371"/>
                  <a:pt x="4543423" y="2394212"/>
                  <a:pt x="4550735" y="2352165"/>
                </a:cubicBezTo>
                <a:cubicBezTo>
                  <a:pt x="4557659" y="2312353"/>
                  <a:pt x="4573676" y="2274612"/>
                  <a:pt x="4582632" y="2235207"/>
                </a:cubicBezTo>
                <a:cubicBezTo>
                  <a:pt x="4591414" y="2196567"/>
                  <a:pt x="4597873" y="2157413"/>
                  <a:pt x="4603898" y="2118249"/>
                </a:cubicBezTo>
                <a:cubicBezTo>
                  <a:pt x="4612053" y="2065240"/>
                  <a:pt x="4612879" y="2010968"/>
                  <a:pt x="4625163" y="1958761"/>
                </a:cubicBezTo>
                <a:cubicBezTo>
                  <a:pt x="4641337" y="1890021"/>
                  <a:pt x="4669322" y="1824575"/>
                  <a:pt x="4688958" y="1756742"/>
                </a:cubicBezTo>
                <a:cubicBezTo>
                  <a:pt x="4708320" y="1689856"/>
                  <a:pt x="4725926" y="1622447"/>
                  <a:pt x="4742121" y="1554724"/>
                </a:cubicBezTo>
                <a:cubicBezTo>
                  <a:pt x="4764920" y="1459385"/>
                  <a:pt x="4778986" y="1361901"/>
                  <a:pt x="4805916" y="1267645"/>
                </a:cubicBezTo>
                <a:cubicBezTo>
                  <a:pt x="4828709" y="1187870"/>
                  <a:pt x="4867907" y="1113424"/>
                  <a:pt x="4890977" y="1033728"/>
                </a:cubicBezTo>
                <a:cubicBezTo>
                  <a:pt x="4907020" y="978308"/>
                  <a:pt x="4911559" y="920182"/>
                  <a:pt x="4922874" y="863607"/>
                </a:cubicBezTo>
                <a:cubicBezTo>
                  <a:pt x="4936370" y="796128"/>
                  <a:pt x="4947673" y="728081"/>
                  <a:pt x="4965404" y="661589"/>
                </a:cubicBezTo>
                <a:cubicBezTo>
                  <a:pt x="4976093" y="621506"/>
                  <a:pt x="4996369" y="584470"/>
                  <a:pt x="5007935" y="544631"/>
                </a:cubicBezTo>
                <a:cubicBezTo>
                  <a:pt x="5028307" y="474463"/>
                  <a:pt x="5061098" y="331979"/>
                  <a:pt x="5061098" y="331979"/>
                </a:cubicBezTo>
                <a:cubicBezTo>
                  <a:pt x="5066535" y="277605"/>
                  <a:pt x="5073760" y="196511"/>
                  <a:pt x="5082363" y="140593"/>
                </a:cubicBezTo>
                <a:cubicBezTo>
                  <a:pt x="5085111" y="122732"/>
                  <a:pt x="5089451" y="105152"/>
                  <a:pt x="5092995" y="87431"/>
                </a:cubicBezTo>
                <a:cubicBezTo>
                  <a:pt x="5089451" y="59077"/>
                  <a:pt x="5102568" y="22575"/>
                  <a:pt x="5082363" y="2370"/>
                </a:cubicBezTo>
                <a:cubicBezTo>
                  <a:pt x="5069833" y="-10161"/>
                  <a:pt x="5060627" y="30382"/>
                  <a:pt x="5050465" y="44900"/>
                </a:cubicBezTo>
                <a:cubicBezTo>
                  <a:pt x="5035809" y="65838"/>
                  <a:pt x="5020173" y="86259"/>
                  <a:pt x="5007935" y="108696"/>
                </a:cubicBezTo>
                <a:cubicBezTo>
                  <a:pt x="4984860" y="151001"/>
                  <a:pt x="4973132" y="213758"/>
                  <a:pt x="4965404" y="257552"/>
                </a:cubicBezTo>
                <a:cubicBezTo>
                  <a:pt x="4960438" y="285691"/>
                  <a:pt x="4957927" y="314213"/>
                  <a:pt x="4954772" y="342612"/>
                </a:cubicBezTo>
                <a:cubicBezTo>
                  <a:pt x="4938401" y="489950"/>
                  <a:pt x="4945776" y="445650"/>
                  <a:pt x="4933507" y="629691"/>
                </a:cubicBezTo>
                <a:cubicBezTo>
                  <a:pt x="4922926" y="788410"/>
                  <a:pt x="4922096" y="774523"/>
                  <a:pt x="4901609" y="948668"/>
                </a:cubicBezTo>
                <a:cubicBezTo>
                  <a:pt x="4868026" y="1519609"/>
                  <a:pt x="4882345" y="1206970"/>
                  <a:pt x="4901609" y="2362798"/>
                </a:cubicBezTo>
                <a:cubicBezTo>
                  <a:pt x="4901853" y="2377409"/>
                  <a:pt x="4909376" y="2390999"/>
                  <a:pt x="4912242" y="2405328"/>
                </a:cubicBezTo>
                <a:cubicBezTo>
                  <a:pt x="4916470" y="2426468"/>
                  <a:pt x="4918646" y="2447984"/>
                  <a:pt x="4922874" y="2469124"/>
                </a:cubicBezTo>
                <a:cubicBezTo>
                  <a:pt x="4929548" y="2502493"/>
                  <a:pt x="4934008" y="2513157"/>
                  <a:pt x="4944139" y="2543552"/>
                </a:cubicBezTo>
                <a:cubicBezTo>
                  <a:pt x="4961860" y="2525831"/>
                  <a:pt x="4984408" y="2511879"/>
                  <a:pt x="4997302" y="2490389"/>
                </a:cubicBezTo>
                <a:cubicBezTo>
                  <a:pt x="5006600" y="2474892"/>
                  <a:pt x="5003180" y="2454661"/>
                  <a:pt x="5007935" y="2437226"/>
                </a:cubicBezTo>
                <a:cubicBezTo>
                  <a:pt x="5013833" y="2415601"/>
                  <a:pt x="5021153" y="2394352"/>
                  <a:pt x="5029200" y="2373431"/>
                </a:cubicBezTo>
                <a:cubicBezTo>
                  <a:pt x="5088970" y="2218031"/>
                  <a:pt x="5036101" y="2390662"/>
                  <a:pt x="5092995" y="2182045"/>
                </a:cubicBezTo>
                <a:cubicBezTo>
                  <a:pt x="5096539" y="2146603"/>
                  <a:pt x="5100586" y="2111208"/>
                  <a:pt x="5103628" y="2075719"/>
                </a:cubicBezTo>
                <a:cubicBezTo>
                  <a:pt x="5111219" y="1987156"/>
                  <a:pt x="5110850" y="1897676"/>
                  <a:pt x="5124893" y="1809905"/>
                </a:cubicBezTo>
                <a:cubicBezTo>
                  <a:pt x="5136952" y="1734538"/>
                  <a:pt x="5164399" y="1540992"/>
                  <a:pt x="5188688" y="1437765"/>
                </a:cubicBezTo>
                <a:cubicBezTo>
                  <a:pt x="5194598" y="1412649"/>
                  <a:pt x="5202865" y="1388147"/>
                  <a:pt x="5209953" y="1363338"/>
                </a:cubicBezTo>
                <a:cubicBezTo>
                  <a:pt x="5206409" y="1317263"/>
                  <a:pt x="5208384" y="1270427"/>
                  <a:pt x="5199321" y="1225114"/>
                </a:cubicBezTo>
                <a:cubicBezTo>
                  <a:pt x="5197123" y="1214124"/>
                  <a:pt x="5188688" y="1245804"/>
                  <a:pt x="5188688" y="1257012"/>
                </a:cubicBezTo>
                <a:cubicBezTo>
                  <a:pt x="5188688" y="1303222"/>
                  <a:pt x="5194218" y="1349307"/>
                  <a:pt x="5199321" y="1395235"/>
                </a:cubicBezTo>
                <a:cubicBezTo>
                  <a:pt x="5201055" y="1410838"/>
                  <a:pt x="5211120" y="1461364"/>
                  <a:pt x="5220586" y="1480296"/>
                </a:cubicBezTo>
                <a:cubicBezTo>
                  <a:pt x="5226301" y="1491725"/>
                  <a:pt x="5231015" y="1505420"/>
                  <a:pt x="5241851" y="1512193"/>
                </a:cubicBezTo>
                <a:cubicBezTo>
                  <a:pt x="5259108" y="1522978"/>
                  <a:pt x="5323278" y="1537866"/>
                  <a:pt x="5348177" y="1544091"/>
                </a:cubicBezTo>
                <a:cubicBezTo>
                  <a:pt x="5379541" y="1523181"/>
                  <a:pt x="5386388" y="1521628"/>
                  <a:pt x="5411972" y="1490928"/>
                </a:cubicBezTo>
                <a:cubicBezTo>
                  <a:pt x="5479046" y="1410439"/>
                  <a:pt x="5392627" y="1499643"/>
                  <a:pt x="5454502" y="1437765"/>
                </a:cubicBezTo>
                <a:cubicBezTo>
                  <a:pt x="5454502" y="1437765"/>
                  <a:pt x="5539563" y="1459031"/>
                  <a:pt x="5454502" y="1459031"/>
                </a:cubicBezTo>
                <a:cubicBezTo>
                  <a:pt x="5432492" y="1459031"/>
                  <a:pt x="5406834" y="1437885"/>
                  <a:pt x="5390707" y="1427133"/>
                </a:cubicBezTo>
                <a:cubicBezTo>
                  <a:pt x="5401339" y="1420045"/>
                  <a:pt x="5409825" y="1405868"/>
                  <a:pt x="5422604" y="1405868"/>
                </a:cubicBezTo>
                <a:cubicBezTo>
                  <a:pt x="5451830" y="1405868"/>
                  <a:pt x="5507665" y="1427133"/>
                  <a:pt x="5507665" y="1427133"/>
                </a:cubicBezTo>
                <a:cubicBezTo>
                  <a:pt x="5578549" y="1423589"/>
                  <a:pt x="5652685" y="1438019"/>
                  <a:pt x="5720316" y="1416500"/>
                </a:cubicBezTo>
                <a:cubicBezTo>
                  <a:pt x="5741676" y="1409704"/>
                  <a:pt x="5741581" y="1352705"/>
                  <a:pt x="5741581" y="1352705"/>
                </a:cubicBezTo>
                <a:cubicBezTo>
                  <a:pt x="5745125" y="1363338"/>
                  <a:pt x="5750209" y="1373576"/>
                  <a:pt x="5752214" y="1384603"/>
                </a:cubicBezTo>
                <a:cubicBezTo>
                  <a:pt x="5760719" y="1431380"/>
                  <a:pt x="5752338" y="1474065"/>
                  <a:pt x="5784111" y="1512193"/>
                </a:cubicBezTo>
                <a:cubicBezTo>
                  <a:pt x="5792292" y="1522010"/>
                  <a:pt x="5806030" y="1525475"/>
                  <a:pt x="5816009" y="1533458"/>
                </a:cubicBezTo>
                <a:cubicBezTo>
                  <a:pt x="5823837" y="1539720"/>
                  <a:pt x="5831012" y="1546896"/>
                  <a:pt x="5837274" y="1554724"/>
                </a:cubicBezTo>
                <a:cubicBezTo>
                  <a:pt x="5845257" y="1564702"/>
                  <a:pt x="5847703" y="1579848"/>
                  <a:pt x="5858539" y="1586621"/>
                </a:cubicBezTo>
                <a:cubicBezTo>
                  <a:pt x="5877547" y="1598501"/>
                  <a:pt x="5922335" y="1607886"/>
                  <a:pt x="5922335" y="1607886"/>
                </a:cubicBezTo>
                <a:cubicBezTo>
                  <a:pt x="5934174" y="1572368"/>
                  <a:pt x="5934700" y="1573506"/>
                  <a:pt x="5943600" y="1533458"/>
                </a:cubicBezTo>
                <a:cubicBezTo>
                  <a:pt x="5947520" y="1515817"/>
                  <a:pt x="5949477" y="1497731"/>
                  <a:pt x="5954232" y="1480296"/>
                </a:cubicBezTo>
                <a:cubicBezTo>
                  <a:pt x="5960130" y="1458670"/>
                  <a:pt x="5975498" y="1416500"/>
                  <a:pt x="5975498" y="1416500"/>
                </a:cubicBezTo>
                <a:cubicBezTo>
                  <a:pt x="5986130" y="1420044"/>
                  <a:pt x="6000881" y="1418013"/>
                  <a:pt x="6007395" y="1427133"/>
                </a:cubicBezTo>
                <a:cubicBezTo>
                  <a:pt x="6020423" y="1445373"/>
                  <a:pt x="6007395" y="1483840"/>
                  <a:pt x="6028660" y="1490928"/>
                </a:cubicBezTo>
                <a:lnTo>
                  <a:pt x="6092456" y="1512193"/>
                </a:lnTo>
                <a:lnTo>
                  <a:pt x="6124353" y="1522826"/>
                </a:lnTo>
                <a:cubicBezTo>
                  <a:pt x="6188634" y="1506755"/>
                  <a:pt x="6153014" y="1516816"/>
                  <a:pt x="6230679" y="1490928"/>
                </a:cubicBezTo>
                <a:cubicBezTo>
                  <a:pt x="6241312" y="1487384"/>
                  <a:pt x="6251522" y="1482139"/>
                  <a:pt x="6262577" y="1480296"/>
                </a:cubicBezTo>
                <a:cubicBezTo>
                  <a:pt x="6283842" y="1476752"/>
                  <a:pt x="6305327" y="1474340"/>
                  <a:pt x="6326372" y="1469663"/>
                </a:cubicBezTo>
                <a:cubicBezTo>
                  <a:pt x="6337313" y="1467232"/>
                  <a:pt x="6347493" y="1462110"/>
                  <a:pt x="6358270" y="1459031"/>
                </a:cubicBezTo>
                <a:cubicBezTo>
                  <a:pt x="6372321" y="1455017"/>
                  <a:pt x="6390467" y="1458731"/>
                  <a:pt x="6400800" y="1448398"/>
                </a:cubicBezTo>
                <a:cubicBezTo>
                  <a:pt x="6406404" y="1442794"/>
                  <a:pt x="6393711" y="1434221"/>
                  <a:pt x="6390167" y="142713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Forme libre 2"/>
          <p:cNvSpPr/>
          <p:nvPr/>
        </p:nvSpPr>
        <p:spPr>
          <a:xfrm>
            <a:off x="329609" y="3983817"/>
            <a:ext cx="5943661" cy="1708836"/>
          </a:xfrm>
          <a:custGeom>
            <a:avLst/>
            <a:gdLst>
              <a:gd name="connsiteX0" fmla="*/ 0 w 5943661"/>
              <a:gd name="connsiteY0" fmla="*/ 1577011 h 1708836"/>
              <a:gd name="connsiteX1" fmla="*/ 10633 w 5943661"/>
              <a:gd name="connsiteY1" fmla="*/ 1066648 h 1708836"/>
              <a:gd name="connsiteX2" fmla="*/ 42531 w 5943661"/>
              <a:gd name="connsiteY2" fmla="*/ 779569 h 1708836"/>
              <a:gd name="connsiteX3" fmla="*/ 63796 w 5943661"/>
              <a:gd name="connsiteY3" fmla="*/ 481857 h 1708836"/>
              <a:gd name="connsiteX4" fmla="*/ 95693 w 5943661"/>
              <a:gd name="connsiteY4" fmla="*/ 354267 h 1708836"/>
              <a:gd name="connsiteX5" fmla="*/ 106326 w 5943661"/>
              <a:gd name="connsiteY5" fmla="*/ 247941 h 1708836"/>
              <a:gd name="connsiteX6" fmla="*/ 116958 w 5943661"/>
              <a:gd name="connsiteY6" fmla="*/ 184146 h 1708836"/>
              <a:gd name="connsiteX7" fmla="*/ 127591 w 5943661"/>
              <a:gd name="connsiteY7" fmla="*/ 67188 h 1708836"/>
              <a:gd name="connsiteX8" fmla="*/ 138224 w 5943661"/>
              <a:gd name="connsiteY8" fmla="*/ 35290 h 1708836"/>
              <a:gd name="connsiteX9" fmla="*/ 170121 w 5943661"/>
              <a:gd name="connsiteY9" fmla="*/ 14025 h 1708836"/>
              <a:gd name="connsiteX10" fmla="*/ 170121 w 5943661"/>
              <a:gd name="connsiteY10" fmla="*/ 141616 h 1708836"/>
              <a:gd name="connsiteX11" fmla="*/ 180754 w 5943661"/>
              <a:gd name="connsiteY11" fmla="*/ 364899 h 1708836"/>
              <a:gd name="connsiteX12" fmla="*/ 255182 w 5943661"/>
              <a:gd name="connsiteY12" fmla="*/ 715774 h 1708836"/>
              <a:gd name="connsiteX13" fmla="*/ 297712 w 5943661"/>
              <a:gd name="connsiteY13" fmla="*/ 939057 h 1708836"/>
              <a:gd name="connsiteX14" fmla="*/ 318977 w 5943661"/>
              <a:gd name="connsiteY14" fmla="*/ 1098546 h 1708836"/>
              <a:gd name="connsiteX15" fmla="*/ 361507 w 5943661"/>
              <a:gd name="connsiteY15" fmla="*/ 1204871 h 1708836"/>
              <a:gd name="connsiteX16" fmla="*/ 372140 w 5943661"/>
              <a:gd name="connsiteY16" fmla="*/ 1268667 h 1708836"/>
              <a:gd name="connsiteX17" fmla="*/ 382772 w 5943661"/>
              <a:gd name="connsiteY17" fmla="*/ 1321830 h 1708836"/>
              <a:gd name="connsiteX18" fmla="*/ 393405 w 5943661"/>
              <a:gd name="connsiteY18" fmla="*/ 1449420 h 1708836"/>
              <a:gd name="connsiteX19" fmla="*/ 404038 w 5943661"/>
              <a:gd name="connsiteY19" fmla="*/ 1704602 h 1708836"/>
              <a:gd name="connsiteX20" fmla="*/ 435935 w 5943661"/>
              <a:gd name="connsiteY20" fmla="*/ 1693969 h 1708836"/>
              <a:gd name="connsiteX21" fmla="*/ 457200 w 5943661"/>
              <a:gd name="connsiteY21" fmla="*/ 1640806 h 1708836"/>
              <a:gd name="connsiteX22" fmla="*/ 478465 w 5943661"/>
              <a:gd name="connsiteY22" fmla="*/ 1608909 h 1708836"/>
              <a:gd name="connsiteX23" fmla="*/ 510363 w 5943661"/>
              <a:gd name="connsiteY23" fmla="*/ 1460053 h 1708836"/>
              <a:gd name="connsiteX24" fmla="*/ 531628 w 5943661"/>
              <a:gd name="connsiteY24" fmla="*/ 1364360 h 1708836"/>
              <a:gd name="connsiteX25" fmla="*/ 574158 w 5943661"/>
              <a:gd name="connsiteY25" fmla="*/ 1141076 h 1708836"/>
              <a:gd name="connsiteX26" fmla="*/ 648586 w 5943661"/>
              <a:gd name="connsiteY26" fmla="*/ 875262 h 1708836"/>
              <a:gd name="connsiteX27" fmla="*/ 701749 w 5943661"/>
              <a:gd name="connsiteY27" fmla="*/ 630713 h 1708836"/>
              <a:gd name="connsiteX28" fmla="*/ 723014 w 5943661"/>
              <a:gd name="connsiteY28" fmla="*/ 439327 h 1708836"/>
              <a:gd name="connsiteX29" fmla="*/ 733647 w 5943661"/>
              <a:gd name="connsiteY29" fmla="*/ 343634 h 1708836"/>
              <a:gd name="connsiteX30" fmla="*/ 744279 w 5943661"/>
              <a:gd name="connsiteY30" fmla="*/ 269206 h 1708836"/>
              <a:gd name="connsiteX31" fmla="*/ 754912 w 5943661"/>
              <a:gd name="connsiteY31" fmla="*/ 184146 h 1708836"/>
              <a:gd name="connsiteX32" fmla="*/ 765544 w 5943661"/>
              <a:gd name="connsiteY32" fmla="*/ 109718 h 1708836"/>
              <a:gd name="connsiteX33" fmla="*/ 754912 w 5943661"/>
              <a:gd name="connsiteY33" fmla="*/ 35290 h 1708836"/>
              <a:gd name="connsiteX34" fmla="*/ 744279 w 5943661"/>
              <a:gd name="connsiteY34" fmla="*/ 77820 h 1708836"/>
              <a:gd name="connsiteX35" fmla="*/ 754912 w 5943661"/>
              <a:gd name="connsiteY35" fmla="*/ 226676 h 1708836"/>
              <a:gd name="connsiteX36" fmla="*/ 776177 w 5943661"/>
              <a:gd name="connsiteY36" fmla="*/ 322369 h 1708836"/>
              <a:gd name="connsiteX37" fmla="*/ 786810 w 5943661"/>
              <a:gd name="connsiteY37" fmla="*/ 354267 h 1708836"/>
              <a:gd name="connsiteX38" fmla="*/ 797442 w 5943661"/>
              <a:gd name="connsiteY38" fmla="*/ 407430 h 1708836"/>
              <a:gd name="connsiteX39" fmla="*/ 818707 w 5943661"/>
              <a:gd name="connsiteY39" fmla="*/ 471225 h 1708836"/>
              <a:gd name="connsiteX40" fmla="*/ 839972 w 5943661"/>
              <a:gd name="connsiteY40" fmla="*/ 609448 h 1708836"/>
              <a:gd name="connsiteX41" fmla="*/ 850605 w 5943661"/>
              <a:gd name="connsiteY41" fmla="*/ 641346 h 1708836"/>
              <a:gd name="connsiteX42" fmla="*/ 861238 w 5943661"/>
              <a:gd name="connsiteY42" fmla="*/ 683876 h 1708836"/>
              <a:gd name="connsiteX43" fmla="*/ 882503 w 5943661"/>
              <a:gd name="connsiteY43" fmla="*/ 715774 h 1708836"/>
              <a:gd name="connsiteX44" fmla="*/ 903768 w 5943661"/>
              <a:gd name="connsiteY44" fmla="*/ 779569 h 1708836"/>
              <a:gd name="connsiteX45" fmla="*/ 914400 w 5943661"/>
              <a:gd name="connsiteY45" fmla="*/ 811467 h 1708836"/>
              <a:gd name="connsiteX46" fmla="*/ 925033 w 5943661"/>
              <a:gd name="connsiteY46" fmla="*/ 1258034 h 1708836"/>
              <a:gd name="connsiteX47" fmla="*/ 967563 w 5943661"/>
              <a:gd name="connsiteY47" fmla="*/ 1268667 h 1708836"/>
              <a:gd name="connsiteX48" fmla="*/ 999461 w 5943661"/>
              <a:gd name="connsiteY48" fmla="*/ 1141076 h 1708836"/>
              <a:gd name="connsiteX49" fmla="*/ 1020726 w 5943661"/>
              <a:gd name="connsiteY49" fmla="*/ 1045383 h 1708836"/>
              <a:gd name="connsiteX50" fmla="*/ 1041991 w 5943661"/>
              <a:gd name="connsiteY50" fmla="*/ 928425 h 1708836"/>
              <a:gd name="connsiteX51" fmla="*/ 1073889 w 5943661"/>
              <a:gd name="connsiteY51" fmla="*/ 822099 h 1708836"/>
              <a:gd name="connsiteX52" fmla="*/ 1095154 w 5943661"/>
              <a:gd name="connsiteY52" fmla="*/ 737039 h 1708836"/>
              <a:gd name="connsiteX53" fmla="*/ 1116419 w 5943661"/>
              <a:gd name="connsiteY53" fmla="*/ 673243 h 1708836"/>
              <a:gd name="connsiteX54" fmla="*/ 1137684 w 5943661"/>
              <a:gd name="connsiteY54" fmla="*/ 598816 h 1708836"/>
              <a:gd name="connsiteX55" fmla="*/ 1148317 w 5943661"/>
              <a:gd name="connsiteY55" fmla="*/ 556285 h 1708836"/>
              <a:gd name="connsiteX56" fmla="*/ 1180214 w 5943661"/>
              <a:gd name="connsiteY56" fmla="*/ 439327 h 1708836"/>
              <a:gd name="connsiteX57" fmla="*/ 1190847 w 5943661"/>
              <a:gd name="connsiteY57" fmla="*/ 396797 h 1708836"/>
              <a:gd name="connsiteX58" fmla="*/ 1212112 w 5943661"/>
              <a:gd name="connsiteY58" fmla="*/ 333002 h 1708836"/>
              <a:gd name="connsiteX59" fmla="*/ 1222744 w 5943661"/>
              <a:gd name="connsiteY59" fmla="*/ 513755 h 1708836"/>
              <a:gd name="connsiteX60" fmla="*/ 1254642 w 5943661"/>
              <a:gd name="connsiteY60" fmla="*/ 556285 h 1708836"/>
              <a:gd name="connsiteX61" fmla="*/ 1265275 w 5943661"/>
              <a:gd name="connsiteY61" fmla="*/ 588183 h 1708836"/>
              <a:gd name="connsiteX62" fmla="*/ 1297172 w 5943661"/>
              <a:gd name="connsiteY62" fmla="*/ 620081 h 1708836"/>
              <a:gd name="connsiteX63" fmla="*/ 1339703 w 5943661"/>
              <a:gd name="connsiteY63" fmla="*/ 694509 h 1708836"/>
              <a:gd name="connsiteX64" fmla="*/ 1360968 w 5943661"/>
              <a:gd name="connsiteY64" fmla="*/ 726406 h 1708836"/>
              <a:gd name="connsiteX65" fmla="*/ 1403498 w 5943661"/>
              <a:gd name="connsiteY65" fmla="*/ 768936 h 1708836"/>
              <a:gd name="connsiteX66" fmla="*/ 1424763 w 5943661"/>
              <a:gd name="connsiteY66" fmla="*/ 800834 h 1708836"/>
              <a:gd name="connsiteX67" fmla="*/ 1467293 w 5943661"/>
              <a:gd name="connsiteY67" fmla="*/ 832732 h 1708836"/>
              <a:gd name="connsiteX68" fmla="*/ 1477926 w 5943661"/>
              <a:gd name="connsiteY68" fmla="*/ 864630 h 1708836"/>
              <a:gd name="connsiteX69" fmla="*/ 1562986 w 5943661"/>
              <a:gd name="connsiteY69" fmla="*/ 758304 h 1708836"/>
              <a:gd name="connsiteX70" fmla="*/ 1573619 w 5943661"/>
              <a:gd name="connsiteY70" fmla="*/ 726406 h 1708836"/>
              <a:gd name="connsiteX71" fmla="*/ 1605517 w 5943661"/>
              <a:gd name="connsiteY71" fmla="*/ 694509 h 1708836"/>
              <a:gd name="connsiteX72" fmla="*/ 1626782 w 5943661"/>
              <a:gd name="connsiteY72" fmla="*/ 651978 h 1708836"/>
              <a:gd name="connsiteX73" fmla="*/ 1690577 w 5943661"/>
              <a:gd name="connsiteY73" fmla="*/ 577550 h 1708836"/>
              <a:gd name="connsiteX74" fmla="*/ 1679944 w 5943661"/>
              <a:gd name="connsiteY74" fmla="*/ 683876 h 1708836"/>
              <a:gd name="connsiteX75" fmla="*/ 1711842 w 5943661"/>
              <a:gd name="connsiteY75" fmla="*/ 705141 h 1708836"/>
              <a:gd name="connsiteX76" fmla="*/ 1743740 w 5943661"/>
              <a:gd name="connsiteY76" fmla="*/ 737039 h 1708836"/>
              <a:gd name="connsiteX77" fmla="*/ 1807535 w 5943661"/>
              <a:gd name="connsiteY77" fmla="*/ 758304 h 1708836"/>
              <a:gd name="connsiteX78" fmla="*/ 1860698 w 5943661"/>
              <a:gd name="connsiteY78" fmla="*/ 747671 h 1708836"/>
              <a:gd name="connsiteX79" fmla="*/ 1871331 w 5943661"/>
              <a:gd name="connsiteY79" fmla="*/ 715774 h 1708836"/>
              <a:gd name="connsiteX80" fmla="*/ 1945758 w 5943661"/>
              <a:gd name="connsiteY80" fmla="*/ 630713 h 1708836"/>
              <a:gd name="connsiteX81" fmla="*/ 2009554 w 5943661"/>
              <a:gd name="connsiteY81" fmla="*/ 683876 h 1708836"/>
              <a:gd name="connsiteX82" fmla="*/ 2030819 w 5943661"/>
              <a:gd name="connsiteY82" fmla="*/ 715774 h 1708836"/>
              <a:gd name="connsiteX83" fmla="*/ 2126512 w 5943661"/>
              <a:gd name="connsiteY83" fmla="*/ 758304 h 1708836"/>
              <a:gd name="connsiteX84" fmla="*/ 2200940 w 5943661"/>
              <a:gd name="connsiteY84" fmla="*/ 779569 h 1708836"/>
              <a:gd name="connsiteX85" fmla="*/ 2264735 w 5943661"/>
              <a:gd name="connsiteY85" fmla="*/ 790202 h 1708836"/>
              <a:gd name="connsiteX86" fmla="*/ 2360428 w 5943661"/>
              <a:gd name="connsiteY86" fmla="*/ 779569 h 1708836"/>
              <a:gd name="connsiteX87" fmla="*/ 2488019 w 5943661"/>
              <a:gd name="connsiteY87" fmla="*/ 800834 h 1708836"/>
              <a:gd name="connsiteX88" fmla="*/ 2562447 w 5943661"/>
              <a:gd name="connsiteY88" fmla="*/ 811467 h 1708836"/>
              <a:gd name="connsiteX89" fmla="*/ 2732568 w 5943661"/>
              <a:gd name="connsiteY89" fmla="*/ 822099 h 1708836"/>
              <a:gd name="connsiteX90" fmla="*/ 2838893 w 5943661"/>
              <a:gd name="connsiteY90" fmla="*/ 832732 h 1708836"/>
              <a:gd name="connsiteX91" fmla="*/ 3040912 w 5943661"/>
              <a:gd name="connsiteY91" fmla="*/ 822099 h 1708836"/>
              <a:gd name="connsiteX92" fmla="*/ 3104707 w 5943661"/>
              <a:gd name="connsiteY92" fmla="*/ 800834 h 1708836"/>
              <a:gd name="connsiteX93" fmla="*/ 3136605 w 5943661"/>
              <a:gd name="connsiteY93" fmla="*/ 790202 h 1708836"/>
              <a:gd name="connsiteX94" fmla="*/ 3168503 w 5943661"/>
              <a:gd name="connsiteY94" fmla="*/ 779569 h 1708836"/>
              <a:gd name="connsiteX95" fmla="*/ 3253563 w 5943661"/>
              <a:gd name="connsiteY95" fmla="*/ 758304 h 1708836"/>
              <a:gd name="connsiteX96" fmla="*/ 3306726 w 5943661"/>
              <a:gd name="connsiteY96" fmla="*/ 683876 h 1708836"/>
              <a:gd name="connsiteX97" fmla="*/ 3327991 w 5943661"/>
              <a:gd name="connsiteY97" fmla="*/ 651978 h 1708836"/>
              <a:gd name="connsiteX98" fmla="*/ 3349256 w 5943661"/>
              <a:gd name="connsiteY98" fmla="*/ 588183 h 1708836"/>
              <a:gd name="connsiteX99" fmla="*/ 3359889 w 5943661"/>
              <a:gd name="connsiteY99" fmla="*/ 556285 h 1708836"/>
              <a:gd name="connsiteX100" fmla="*/ 3434317 w 5943661"/>
              <a:gd name="connsiteY100" fmla="*/ 662611 h 1708836"/>
              <a:gd name="connsiteX101" fmla="*/ 3455582 w 5943661"/>
              <a:gd name="connsiteY101" fmla="*/ 726406 h 1708836"/>
              <a:gd name="connsiteX102" fmla="*/ 3466214 w 5943661"/>
              <a:gd name="connsiteY102" fmla="*/ 758304 h 1708836"/>
              <a:gd name="connsiteX103" fmla="*/ 3530010 w 5943661"/>
              <a:gd name="connsiteY103" fmla="*/ 822099 h 1708836"/>
              <a:gd name="connsiteX104" fmla="*/ 3551275 w 5943661"/>
              <a:gd name="connsiteY104" fmla="*/ 853997 h 1708836"/>
              <a:gd name="connsiteX105" fmla="*/ 3583172 w 5943661"/>
              <a:gd name="connsiteY105" fmla="*/ 875262 h 1708836"/>
              <a:gd name="connsiteX106" fmla="*/ 3615070 w 5943661"/>
              <a:gd name="connsiteY106" fmla="*/ 907160 h 1708836"/>
              <a:gd name="connsiteX107" fmla="*/ 3646968 w 5943661"/>
              <a:gd name="connsiteY107" fmla="*/ 970955 h 1708836"/>
              <a:gd name="connsiteX108" fmla="*/ 3678865 w 5943661"/>
              <a:gd name="connsiteY108" fmla="*/ 928425 h 1708836"/>
              <a:gd name="connsiteX109" fmla="*/ 3668233 w 5943661"/>
              <a:gd name="connsiteY109" fmla="*/ 662611 h 1708836"/>
              <a:gd name="connsiteX110" fmla="*/ 3678865 w 5943661"/>
              <a:gd name="connsiteY110" fmla="*/ 460592 h 1708836"/>
              <a:gd name="connsiteX111" fmla="*/ 3700131 w 5943661"/>
              <a:gd name="connsiteY111" fmla="*/ 396797 h 1708836"/>
              <a:gd name="connsiteX112" fmla="*/ 3710763 w 5943661"/>
              <a:gd name="connsiteY112" fmla="*/ 322369 h 1708836"/>
              <a:gd name="connsiteX113" fmla="*/ 3721396 w 5943661"/>
              <a:gd name="connsiteY113" fmla="*/ 290471 h 1708836"/>
              <a:gd name="connsiteX114" fmla="*/ 3732028 w 5943661"/>
              <a:gd name="connsiteY114" fmla="*/ 333002 h 1708836"/>
              <a:gd name="connsiteX115" fmla="*/ 3763926 w 5943661"/>
              <a:gd name="connsiteY115" fmla="*/ 524388 h 1708836"/>
              <a:gd name="connsiteX116" fmla="*/ 3827721 w 5943661"/>
              <a:gd name="connsiteY116" fmla="*/ 641346 h 1708836"/>
              <a:gd name="connsiteX117" fmla="*/ 3848986 w 5943661"/>
              <a:gd name="connsiteY117" fmla="*/ 673243 h 1708836"/>
              <a:gd name="connsiteX118" fmla="*/ 3859619 w 5943661"/>
              <a:gd name="connsiteY118" fmla="*/ 705141 h 1708836"/>
              <a:gd name="connsiteX119" fmla="*/ 3912782 w 5943661"/>
              <a:gd name="connsiteY119" fmla="*/ 800834 h 1708836"/>
              <a:gd name="connsiteX120" fmla="*/ 3934047 w 5943661"/>
              <a:gd name="connsiteY120" fmla="*/ 843364 h 1708836"/>
              <a:gd name="connsiteX121" fmla="*/ 4019107 w 5943661"/>
              <a:gd name="connsiteY121" fmla="*/ 907160 h 1708836"/>
              <a:gd name="connsiteX122" fmla="*/ 4093535 w 5943661"/>
              <a:gd name="connsiteY122" fmla="*/ 970955 h 1708836"/>
              <a:gd name="connsiteX123" fmla="*/ 4104168 w 5943661"/>
              <a:gd name="connsiteY123" fmla="*/ 1002853 h 1708836"/>
              <a:gd name="connsiteX124" fmla="*/ 4146698 w 5943661"/>
              <a:gd name="connsiteY124" fmla="*/ 1066648 h 1708836"/>
              <a:gd name="connsiteX125" fmla="*/ 4167963 w 5943661"/>
              <a:gd name="connsiteY125" fmla="*/ 1130443 h 1708836"/>
              <a:gd name="connsiteX126" fmla="*/ 4210493 w 5943661"/>
              <a:gd name="connsiteY126" fmla="*/ 843364 h 1708836"/>
              <a:gd name="connsiteX127" fmla="*/ 4231758 w 5943661"/>
              <a:gd name="connsiteY127" fmla="*/ 694509 h 1708836"/>
              <a:gd name="connsiteX128" fmla="*/ 4242391 w 5943661"/>
              <a:gd name="connsiteY128" fmla="*/ 311736 h 1708836"/>
              <a:gd name="connsiteX129" fmla="*/ 4253024 w 5943661"/>
              <a:gd name="connsiteY129" fmla="*/ 279839 h 1708836"/>
              <a:gd name="connsiteX130" fmla="*/ 4274289 w 5943661"/>
              <a:gd name="connsiteY130" fmla="*/ 194778 h 1708836"/>
              <a:gd name="connsiteX131" fmla="*/ 4284921 w 5943661"/>
              <a:gd name="connsiteY131" fmla="*/ 162881 h 1708836"/>
              <a:gd name="connsiteX132" fmla="*/ 4253024 w 5943661"/>
              <a:gd name="connsiteY132" fmla="*/ 194778 h 1708836"/>
              <a:gd name="connsiteX133" fmla="*/ 4242391 w 5943661"/>
              <a:gd name="connsiteY133" fmla="*/ 226676 h 1708836"/>
              <a:gd name="connsiteX134" fmla="*/ 4221126 w 5943661"/>
              <a:gd name="connsiteY134" fmla="*/ 311736 h 1708836"/>
              <a:gd name="connsiteX135" fmla="*/ 4242391 w 5943661"/>
              <a:gd name="connsiteY135" fmla="*/ 545653 h 1708836"/>
              <a:gd name="connsiteX136" fmla="*/ 4263656 w 5943661"/>
              <a:gd name="connsiteY136" fmla="*/ 598816 h 1708836"/>
              <a:gd name="connsiteX137" fmla="*/ 4274289 w 5943661"/>
              <a:gd name="connsiteY137" fmla="*/ 630713 h 1708836"/>
              <a:gd name="connsiteX138" fmla="*/ 4306186 w 5943661"/>
              <a:gd name="connsiteY138" fmla="*/ 673243 h 1708836"/>
              <a:gd name="connsiteX139" fmla="*/ 4338084 w 5943661"/>
              <a:gd name="connsiteY139" fmla="*/ 768936 h 1708836"/>
              <a:gd name="connsiteX140" fmla="*/ 4348717 w 5943661"/>
              <a:gd name="connsiteY140" fmla="*/ 800834 h 1708836"/>
              <a:gd name="connsiteX141" fmla="*/ 4359349 w 5943661"/>
              <a:gd name="connsiteY141" fmla="*/ 832732 h 1708836"/>
              <a:gd name="connsiteX142" fmla="*/ 4401879 w 5943661"/>
              <a:gd name="connsiteY142" fmla="*/ 939057 h 1708836"/>
              <a:gd name="connsiteX143" fmla="*/ 4444410 w 5943661"/>
              <a:gd name="connsiteY143" fmla="*/ 1087913 h 1708836"/>
              <a:gd name="connsiteX144" fmla="*/ 4518838 w 5943661"/>
              <a:gd name="connsiteY144" fmla="*/ 1194239 h 1708836"/>
              <a:gd name="connsiteX145" fmla="*/ 4540103 w 5943661"/>
              <a:gd name="connsiteY145" fmla="*/ 1236769 h 1708836"/>
              <a:gd name="connsiteX146" fmla="*/ 4603898 w 5943661"/>
              <a:gd name="connsiteY146" fmla="*/ 1300564 h 1708836"/>
              <a:gd name="connsiteX147" fmla="*/ 4625163 w 5943661"/>
              <a:gd name="connsiteY147" fmla="*/ 1321830 h 1708836"/>
              <a:gd name="connsiteX148" fmla="*/ 4646428 w 5943661"/>
              <a:gd name="connsiteY148" fmla="*/ 1353727 h 1708836"/>
              <a:gd name="connsiteX149" fmla="*/ 4688958 w 5943661"/>
              <a:gd name="connsiteY149" fmla="*/ 1374992 h 1708836"/>
              <a:gd name="connsiteX150" fmla="*/ 4720856 w 5943661"/>
              <a:gd name="connsiteY150" fmla="*/ 1417523 h 1708836"/>
              <a:gd name="connsiteX151" fmla="*/ 4848447 w 5943661"/>
              <a:gd name="connsiteY151" fmla="*/ 1502583 h 1708836"/>
              <a:gd name="connsiteX152" fmla="*/ 4933507 w 5943661"/>
              <a:gd name="connsiteY152" fmla="*/ 1491950 h 1708836"/>
              <a:gd name="connsiteX153" fmla="*/ 4944140 w 5943661"/>
              <a:gd name="connsiteY153" fmla="*/ 1449420 h 1708836"/>
              <a:gd name="connsiteX154" fmla="*/ 4954772 w 5943661"/>
              <a:gd name="connsiteY154" fmla="*/ 641346 h 1708836"/>
              <a:gd name="connsiteX155" fmla="*/ 4976038 w 5943661"/>
              <a:gd name="connsiteY155" fmla="*/ 396797 h 1708836"/>
              <a:gd name="connsiteX156" fmla="*/ 4986670 w 5943661"/>
              <a:gd name="connsiteY156" fmla="*/ 364899 h 1708836"/>
              <a:gd name="connsiteX157" fmla="*/ 5007935 w 5943661"/>
              <a:gd name="connsiteY157" fmla="*/ 290471 h 1708836"/>
              <a:gd name="connsiteX158" fmla="*/ 5039833 w 5943661"/>
              <a:gd name="connsiteY158" fmla="*/ 279839 h 1708836"/>
              <a:gd name="connsiteX159" fmla="*/ 5050465 w 5943661"/>
              <a:gd name="connsiteY159" fmla="*/ 513755 h 1708836"/>
              <a:gd name="connsiteX160" fmla="*/ 5061098 w 5943661"/>
              <a:gd name="connsiteY160" fmla="*/ 556285 h 1708836"/>
              <a:gd name="connsiteX161" fmla="*/ 5114261 w 5943661"/>
              <a:gd name="connsiteY161" fmla="*/ 630713 h 1708836"/>
              <a:gd name="connsiteX162" fmla="*/ 5146158 w 5943661"/>
              <a:gd name="connsiteY162" fmla="*/ 651978 h 1708836"/>
              <a:gd name="connsiteX163" fmla="*/ 5167424 w 5943661"/>
              <a:gd name="connsiteY163" fmla="*/ 715774 h 1708836"/>
              <a:gd name="connsiteX164" fmla="*/ 5188689 w 5943661"/>
              <a:gd name="connsiteY164" fmla="*/ 864630 h 1708836"/>
              <a:gd name="connsiteX165" fmla="*/ 5209954 w 5943661"/>
              <a:gd name="connsiteY165" fmla="*/ 907160 h 1708836"/>
              <a:gd name="connsiteX166" fmla="*/ 5220586 w 5943661"/>
              <a:gd name="connsiteY166" fmla="*/ 939057 h 1708836"/>
              <a:gd name="connsiteX167" fmla="*/ 5241851 w 5943661"/>
              <a:gd name="connsiteY167" fmla="*/ 960323 h 1708836"/>
              <a:gd name="connsiteX168" fmla="*/ 5263117 w 5943661"/>
              <a:gd name="connsiteY168" fmla="*/ 992220 h 1708836"/>
              <a:gd name="connsiteX169" fmla="*/ 5284382 w 5943661"/>
              <a:gd name="connsiteY169" fmla="*/ 960323 h 1708836"/>
              <a:gd name="connsiteX170" fmla="*/ 5295014 w 5943661"/>
              <a:gd name="connsiteY170" fmla="*/ 917792 h 1708836"/>
              <a:gd name="connsiteX171" fmla="*/ 5305647 w 5943661"/>
              <a:gd name="connsiteY171" fmla="*/ 662611 h 1708836"/>
              <a:gd name="connsiteX172" fmla="*/ 5326912 w 5943661"/>
              <a:gd name="connsiteY172" fmla="*/ 694509 h 1708836"/>
              <a:gd name="connsiteX173" fmla="*/ 5348177 w 5943661"/>
              <a:gd name="connsiteY173" fmla="*/ 822099 h 1708836"/>
              <a:gd name="connsiteX174" fmla="*/ 5369442 w 5943661"/>
              <a:gd name="connsiteY174" fmla="*/ 853997 h 1708836"/>
              <a:gd name="connsiteX175" fmla="*/ 5401340 w 5943661"/>
              <a:gd name="connsiteY175" fmla="*/ 875262 h 1708836"/>
              <a:gd name="connsiteX176" fmla="*/ 5465135 w 5943661"/>
              <a:gd name="connsiteY176" fmla="*/ 896527 h 1708836"/>
              <a:gd name="connsiteX177" fmla="*/ 5497033 w 5943661"/>
              <a:gd name="connsiteY177" fmla="*/ 875262 h 1708836"/>
              <a:gd name="connsiteX178" fmla="*/ 5507665 w 5943661"/>
              <a:gd name="connsiteY178" fmla="*/ 768936 h 1708836"/>
              <a:gd name="connsiteX179" fmla="*/ 5518298 w 5943661"/>
              <a:gd name="connsiteY179" fmla="*/ 737039 h 1708836"/>
              <a:gd name="connsiteX180" fmla="*/ 5582093 w 5943661"/>
              <a:gd name="connsiteY180" fmla="*/ 694509 h 1708836"/>
              <a:gd name="connsiteX181" fmla="*/ 5592726 w 5943661"/>
              <a:gd name="connsiteY181" fmla="*/ 737039 h 1708836"/>
              <a:gd name="connsiteX182" fmla="*/ 5582093 w 5943661"/>
              <a:gd name="connsiteY182" fmla="*/ 779569 h 1708836"/>
              <a:gd name="connsiteX183" fmla="*/ 5592726 w 5943661"/>
              <a:gd name="connsiteY183" fmla="*/ 853997 h 1708836"/>
              <a:gd name="connsiteX184" fmla="*/ 5603358 w 5943661"/>
              <a:gd name="connsiteY184" fmla="*/ 885895 h 1708836"/>
              <a:gd name="connsiteX185" fmla="*/ 5677786 w 5943661"/>
              <a:gd name="connsiteY185" fmla="*/ 917792 h 1708836"/>
              <a:gd name="connsiteX186" fmla="*/ 5709684 w 5943661"/>
              <a:gd name="connsiteY186" fmla="*/ 928425 h 1708836"/>
              <a:gd name="connsiteX187" fmla="*/ 5752214 w 5943661"/>
              <a:gd name="connsiteY187" fmla="*/ 917792 h 1708836"/>
              <a:gd name="connsiteX188" fmla="*/ 5762847 w 5943661"/>
              <a:gd name="connsiteY188" fmla="*/ 885895 h 1708836"/>
              <a:gd name="connsiteX189" fmla="*/ 5773479 w 5943661"/>
              <a:gd name="connsiteY189" fmla="*/ 843364 h 1708836"/>
              <a:gd name="connsiteX190" fmla="*/ 5805377 w 5943661"/>
              <a:gd name="connsiteY190" fmla="*/ 811467 h 1708836"/>
              <a:gd name="connsiteX191" fmla="*/ 5901070 w 5943661"/>
              <a:gd name="connsiteY191" fmla="*/ 758304 h 1708836"/>
              <a:gd name="connsiteX192" fmla="*/ 5911703 w 5943661"/>
              <a:gd name="connsiteY192" fmla="*/ 864630 h 1708836"/>
              <a:gd name="connsiteX193" fmla="*/ 5943600 w 5943661"/>
              <a:gd name="connsiteY193" fmla="*/ 896527 h 1708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5943661" h="1708836">
                <a:moveTo>
                  <a:pt x="0" y="1577011"/>
                </a:moveTo>
                <a:cubicBezTo>
                  <a:pt x="3544" y="1406890"/>
                  <a:pt x="4964" y="1236711"/>
                  <a:pt x="10633" y="1066648"/>
                </a:cubicBezTo>
                <a:cubicBezTo>
                  <a:pt x="13651" y="976115"/>
                  <a:pt x="30790" y="867621"/>
                  <a:pt x="42531" y="779569"/>
                </a:cubicBezTo>
                <a:cubicBezTo>
                  <a:pt x="43146" y="770337"/>
                  <a:pt x="60430" y="502896"/>
                  <a:pt x="63796" y="481857"/>
                </a:cubicBezTo>
                <a:cubicBezTo>
                  <a:pt x="70722" y="438569"/>
                  <a:pt x="85061" y="396797"/>
                  <a:pt x="95693" y="354267"/>
                </a:cubicBezTo>
                <a:cubicBezTo>
                  <a:pt x="99237" y="318825"/>
                  <a:pt x="101908" y="283285"/>
                  <a:pt x="106326" y="247941"/>
                </a:cubicBezTo>
                <a:cubicBezTo>
                  <a:pt x="109000" y="226549"/>
                  <a:pt x="114439" y="205557"/>
                  <a:pt x="116958" y="184146"/>
                </a:cubicBezTo>
                <a:cubicBezTo>
                  <a:pt x="121532" y="145267"/>
                  <a:pt x="122055" y="105941"/>
                  <a:pt x="127591" y="67188"/>
                </a:cubicBezTo>
                <a:cubicBezTo>
                  <a:pt x="129176" y="56093"/>
                  <a:pt x="131223" y="44042"/>
                  <a:pt x="138224" y="35290"/>
                </a:cubicBezTo>
                <a:cubicBezTo>
                  <a:pt x="146207" y="25312"/>
                  <a:pt x="159489" y="21113"/>
                  <a:pt x="170121" y="14025"/>
                </a:cubicBezTo>
                <a:cubicBezTo>
                  <a:pt x="195180" y="139314"/>
                  <a:pt x="170121" y="-16644"/>
                  <a:pt x="170121" y="141616"/>
                </a:cubicBezTo>
                <a:cubicBezTo>
                  <a:pt x="170121" y="216128"/>
                  <a:pt x="171946" y="290909"/>
                  <a:pt x="180754" y="364899"/>
                </a:cubicBezTo>
                <a:cubicBezTo>
                  <a:pt x="204968" y="568295"/>
                  <a:pt x="220252" y="551105"/>
                  <a:pt x="255182" y="715774"/>
                </a:cubicBezTo>
                <a:cubicBezTo>
                  <a:pt x="270904" y="789891"/>
                  <a:pt x="288315" y="863876"/>
                  <a:pt x="297712" y="939057"/>
                </a:cubicBezTo>
                <a:cubicBezTo>
                  <a:pt x="299287" y="951657"/>
                  <a:pt x="314973" y="1081193"/>
                  <a:pt x="318977" y="1098546"/>
                </a:cubicBezTo>
                <a:cubicBezTo>
                  <a:pt x="330239" y="1147347"/>
                  <a:pt x="340835" y="1163527"/>
                  <a:pt x="361507" y="1204871"/>
                </a:cubicBezTo>
                <a:cubicBezTo>
                  <a:pt x="365051" y="1226136"/>
                  <a:pt x="368284" y="1247456"/>
                  <a:pt x="372140" y="1268667"/>
                </a:cubicBezTo>
                <a:cubicBezTo>
                  <a:pt x="375373" y="1286447"/>
                  <a:pt x="380660" y="1303882"/>
                  <a:pt x="382772" y="1321830"/>
                </a:cubicBezTo>
                <a:cubicBezTo>
                  <a:pt x="387758" y="1364215"/>
                  <a:pt x="389861" y="1406890"/>
                  <a:pt x="393405" y="1449420"/>
                </a:cubicBezTo>
                <a:cubicBezTo>
                  <a:pt x="396949" y="1534481"/>
                  <a:pt x="389451" y="1620726"/>
                  <a:pt x="404038" y="1704602"/>
                </a:cubicBezTo>
                <a:cubicBezTo>
                  <a:pt x="405958" y="1715644"/>
                  <a:pt x="428760" y="1702579"/>
                  <a:pt x="435935" y="1693969"/>
                </a:cubicBezTo>
                <a:cubicBezTo>
                  <a:pt x="448153" y="1679307"/>
                  <a:pt x="448664" y="1657877"/>
                  <a:pt x="457200" y="1640806"/>
                </a:cubicBezTo>
                <a:cubicBezTo>
                  <a:pt x="462915" y="1629377"/>
                  <a:pt x="471377" y="1619541"/>
                  <a:pt x="478465" y="1608909"/>
                </a:cubicBezTo>
                <a:cubicBezTo>
                  <a:pt x="519983" y="1463603"/>
                  <a:pt x="483099" y="1605462"/>
                  <a:pt x="510363" y="1460053"/>
                </a:cubicBezTo>
                <a:cubicBezTo>
                  <a:pt x="516385" y="1427937"/>
                  <a:pt x="525220" y="1396401"/>
                  <a:pt x="531628" y="1364360"/>
                </a:cubicBezTo>
                <a:cubicBezTo>
                  <a:pt x="546487" y="1290065"/>
                  <a:pt x="551876" y="1213492"/>
                  <a:pt x="574158" y="1141076"/>
                </a:cubicBezTo>
                <a:cubicBezTo>
                  <a:pt x="608282" y="1030174"/>
                  <a:pt x="624368" y="986669"/>
                  <a:pt x="648586" y="875262"/>
                </a:cubicBezTo>
                <a:cubicBezTo>
                  <a:pt x="721344" y="540569"/>
                  <a:pt x="611947" y="989917"/>
                  <a:pt x="701749" y="630713"/>
                </a:cubicBezTo>
                <a:cubicBezTo>
                  <a:pt x="721476" y="433454"/>
                  <a:pt x="702950" y="609873"/>
                  <a:pt x="723014" y="439327"/>
                </a:cubicBezTo>
                <a:cubicBezTo>
                  <a:pt x="726764" y="407453"/>
                  <a:pt x="729666" y="375480"/>
                  <a:pt x="733647" y="343634"/>
                </a:cubicBezTo>
                <a:cubicBezTo>
                  <a:pt x="736755" y="318766"/>
                  <a:pt x="740967" y="294047"/>
                  <a:pt x="744279" y="269206"/>
                </a:cubicBezTo>
                <a:cubicBezTo>
                  <a:pt x="748055" y="240883"/>
                  <a:pt x="751136" y="212469"/>
                  <a:pt x="754912" y="184146"/>
                </a:cubicBezTo>
                <a:cubicBezTo>
                  <a:pt x="758224" y="159305"/>
                  <a:pt x="762616" y="134608"/>
                  <a:pt x="765544" y="109718"/>
                </a:cubicBezTo>
                <a:cubicBezTo>
                  <a:pt x="779999" y="-13149"/>
                  <a:pt x="795020" y="-24872"/>
                  <a:pt x="754912" y="35290"/>
                </a:cubicBezTo>
                <a:cubicBezTo>
                  <a:pt x="751368" y="49467"/>
                  <a:pt x="744279" y="63207"/>
                  <a:pt x="744279" y="77820"/>
                </a:cubicBezTo>
                <a:cubicBezTo>
                  <a:pt x="744279" y="127565"/>
                  <a:pt x="749704" y="177204"/>
                  <a:pt x="754912" y="226676"/>
                </a:cubicBezTo>
                <a:cubicBezTo>
                  <a:pt x="756740" y="244041"/>
                  <a:pt x="770597" y="302840"/>
                  <a:pt x="776177" y="322369"/>
                </a:cubicBezTo>
                <a:cubicBezTo>
                  <a:pt x="779256" y="333146"/>
                  <a:pt x="784092" y="343394"/>
                  <a:pt x="786810" y="354267"/>
                </a:cubicBezTo>
                <a:cubicBezTo>
                  <a:pt x="791193" y="371799"/>
                  <a:pt x="792687" y="389995"/>
                  <a:pt x="797442" y="407430"/>
                </a:cubicBezTo>
                <a:cubicBezTo>
                  <a:pt x="803340" y="429055"/>
                  <a:pt x="818707" y="471225"/>
                  <a:pt x="818707" y="471225"/>
                </a:cubicBezTo>
                <a:cubicBezTo>
                  <a:pt x="825162" y="522861"/>
                  <a:pt x="827797" y="560746"/>
                  <a:pt x="839972" y="609448"/>
                </a:cubicBezTo>
                <a:cubicBezTo>
                  <a:pt x="842690" y="620321"/>
                  <a:pt x="847526" y="630569"/>
                  <a:pt x="850605" y="641346"/>
                </a:cubicBezTo>
                <a:cubicBezTo>
                  <a:pt x="854620" y="655397"/>
                  <a:pt x="855482" y="670445"/>
                  <a:pt x="861238" y="683876"/>
                </a:cubicBezTo>
                <a:cubicBezTo>
                  <a:pt x="866272" y="695622"/>
                  <a:pt x="875415" y="705141"/>
                  <a:pt x="882503" y="715774"/>
                </a:cubicBezTo>
                <a:lnTo>
                  <a:pt x="903768" y="779569"/>
                </a:lnTo>
                <a:lnTo>
                  <a:pt x="914400" y="811467"/>
                </a:lnTo>
                <a:cubicBezTo>
                  <a:pt x="917944" y="960323"/>
                  <a:pt x="918422" y="1109283"/>
                  <a:pt x="925033" y="1258034"/>
                </a:cubicBezTo>
                <a:cubicBezTo>
                  <a:pt x="927355" y="1310289"/>
                  <a:pt x="940421" y="1286761"/>
                  <a:pt x="967563" y="1268667"/>
                </a:cubicBezTo>
                <a:cubicBezTo>
                  <a:pt x="992444" y="1144266"/>
                  <a:pt x="960114" y="1298466"/>
                  <a:pt x="999461" y="1141076"/>
                </a:cubicBezTo>
                <a:cubicBezTo>
                  <a:pt x="1007386" y="1109376"/>
                  <a:pt x="1014318" y="1077424"/>
                  <a:pt x="1020726" y="1045383"/>
                </a:cubicBezTo>
                <a:cubicBezTo>
                  <a:pt x="1028497" y="1006527"/>
                  <a:pt x="1032813" y="966973"/>
                  <a:pt x="1041991" y="928425"/>
                </a:cubicBezTo>
                <a:cubicBezTo>
                  <a:pt x="1050562" y="892429"/>
                  <a:pt x="1063985" y="857752"/>
                  <a:pt x="1073889" y="822099"/>
                </a:cubicBezTo>
                <a:cubicBezTo>
                  <a:pt x="1081711" y="793939"/>
                  <a:pt x="1087125" y="765140"/>
                  <a:pt x="1095154" y="737039"/>
                </a:cubicBezTo>
                <a:cubicBezTo>
                  <a:pt x="1101312" y="715486"/>
                  <a:pt x="1109827" y="694667"/>
                  <a:pt x="1116419" y="673243"/>
                </a:cubicBezTo>
                <a:cubicBezTo>
                  <a:pt x="1124007" y="648582"/>
                  <a:pt x="1130895" y="623709"/>
                  <a:pt x="1137684" y="598816"/>
                </a:cubicBezTo>
                <a:cubicBezTo>
                  <a:pt x="1141529" y="584718"/>
                  <a:pt x="1144118" y="570282"/>
                  <a:pt x="1148317" y="556285"/>
                </a:cubicBezTo>
                <a:cubicBezTo>
                  <a:pt x="1190997" y="414020"/>
                  <a:pt x="1152528" y="563913"/>
                  <a:pt x="1180214" y="439327"/>
                </a:cubicBezTo>
                <a:cubicBezTo>
                  <a:pt x="1183384" y="425062"/>
                  <a:pt x="1186648" y="410794"/>
                  <a:pt x="1190847" y="396797"/>
                </a:cubicBezTo>
                <a:cubicBezTo>
                  <a:pt x="1197288" y="375327"/>
                  <a:pt x="1212112" y="333002"/>
                  <a:pt x="1212112" y="333002"/>
                </a:cubicBezTo>
                <a:cubicBezTo>
                  <a:pt x="1215656" y="393253"/>
                  <a:pt x="1211451" y="454466"/>
                  <a:pt x="1222744" y="513755"/>
                </a:cubicBezTo>
                <a:cubicBezTo>
                  <a:pt x="1226060" y="531163"/>
                  <a:pt x="1245850" y="540899"/>
                  <a:pt x="1254642" y="556285"/>
                </a:cubicBezTo>
                <a:cubicBezTo>
                  <a:pt x="1260203" y="566016"/>
                  <a:pt x="1259058" y="578857"/>
                  <a:pt x="1265275" y="588183"/>
                </a:cubicBezTo>
                <a:cubicBezTo>
                  <a:pt x="1273616" y="600694"/>
                  <a:pt x="1287546" y="608530"/>
                  <a:pt x="1297172" y="620081"/>
                </a:cubicBezTo>
                <a:cubicBezTo>
                  <a:pt x="1320728" y="648348"/>
                  <a:pt x="1320789" y="661409"/>
                  <a:pt x="1339703" y="694509"/>
                </a:cubicBezTo>
                <a:cubicBezTo>
                  <a:pt x="1346043" y="705604"/>
                  <a:pt x="1353880" y="715774"/>
                  <a:pt x="1360968" y="726406"/>
                </a:cubicBezTo>
                <a:cubicBezTo>
                  <a:pt x="1384165" y="796002"/>
                  <a:pt x="1351946" y="727695"/>
                  <a:pt x="1403498" y="768936"/>
                </a:cubicBezTo>
                <a:cubicBezTo>
                  <a:pt x="1413477" y="776919"/>
                  <a:pt x="1415727" y="791798"/>
                  <a:pt x="1424763" y="800834"/>
                </a:cubicBezTo>
                <a:cubicBezTo>
                  <a:pt x="1437293" y="813365"/>
                  <a:pt x="1453116" y="822099"/>
                  <a:pt x="1467293" y="832732"/>
                </a:cubicBezTo>
                <a:cubicBezTo>
                  <a:pt x="1470837" y="843365"/>
                  <a:pt x="1467293" y="868174"/>
                  <a:pt x="1477926" y="864630"/>
                </a:cubicBezTo>
                <a:cubicBezTo>
                  <a:pt x="1507729" y="854696"/>
                  <a:pt x="1549508" y="785260"/>
                  <a:pt x="1562986" y="758304"/>
                </a:cubicBezTo>
                <a:cubicBezTo>
                  <a:pt x="1567998" y="748279"/>
                  <a:pt x="1567402" y="735731"/>
                  <a:pt x="1573619" y="726406"/>
                </a:cubicBezTo>
                <a:cubicBezTo>
                  <a:pt x="1581960" y="713895"/>
                  <a:pt x="1594884" y="705141"/>
                  <a:pt x="1605517" y="694509"/>
                </a:cubicBezTo>
                <a:cubicBezTo>
                  <a:pt x="1612605" y="680332"/>
                  <a:pt x="1618381" y="665419"/>
                  <a:pt x="1626782" y="651978"/>
                </a:cubicBezTo>
                <a:cubicBezTo>
                  <a:pt x="1649515" y="615605"/>
                  <a:pt x="1661580" y="606547"/>
                  <a:pt x="1690577" y="577550"/>
                </a:cubicBezTo>
                <a:cubicBezTo>
                  <a:pt x="1678385" y="614126"/>
                  <a:pt x="1654948" y="646382"/>
                  <a:pt x="1679944" y="683876"/>
                </a:cubicBezTo>
                <a:cubicBezTo>
                  <a:pt x="1687032" y="694509"/>
                  <a:pt x="1702025" y="696960"/>
                  <a:pt x="1711842" y="705141"/>
                </a:cubicBezTo>
                <a:cubicBezTo>
                  <a:pt x="1723394" y="714767"/>
                  <a:pt x="1730595" y="729736"/>
                  <a:pt x="1743740" y="737039"/>
                </a:cubicBezTo>
                <a:cubicBezTo>
                  <a:pt x="1763334" y="747925"/>
                  <a:pt x="1807535" y="758304"/>
                  <a:pt x="1807535" y="758304"/>
                </a:cubicBezTo>
                <a:cubicBezTo>
                  <a:pt x="1825256" y="754760"/>
                  <a:pt x="1845661" y="757695"/>
                  <a:pt x="1860698" y="747671"/>
                </a:cubicBezTo>
                <a:cubicBezTo>
                  <a:pt x="1870023" y="741454"/>
                  <a:pt x="1865888" y="725571"/>
                  <a:pt x="1871331" y="715774"/>
                </a:cubicBezTo>
                <a:cubicBezTo>
                  <a:pt x="1907816" y="650101"/>
                  <a:pt x="1899162" y="661777"/>
                  <a:pt x="1945758" y="630713"/>
                </a:cubicBezTo>
                <a:cubicBezTo>
                  <a:pt x="1977122" y="651622"/>
                  <a:pt x="1983970" y="653175"/>
                  <a:pt x="2009554" y="683876"/>
                </a:cubicBezTo>
                <a:cubicBezTo>
                  <a:pt x="2017735" y="693693"/>
                  <a:pt x="2021783" y="706738"/>
                  <a:pt x="2030819" y="715774"/>
                </a:cubicBezTo>
                <a:cubicBezTo>
                  <a:pt x="2056092" y="741047"/>
                  <a:pt x="2094929" y="747777"/>
                  <a:pt x="2126512" y="758304"/>
                </a:cubicBezTo>
                <a:cubicBezTo>
                  <a:pt x="2156906" y="768435"/>
                  <a:pt x="2167573" y="772895"/>
                  <a:pt x="2200940" y="779569"/>
                </a:cubicBezTo>
                <a:cubicBezTo>
                  <a:pt x="2222080" y="783797"/>
                  <a:pt x="2243470" y="786658"/>
                  <a:pt x="2264735" y="790202"/>
                </a:cubicBezTo>
                <a:cubicBezTo>
                  <a:pt x="2296633" y="786658"/>
                  <a:pt x="2328334" y="779569"/>
                  <a:pt x="2360428" y="779569"/>
                </a:cubicBezTo>
                <a:cubicBezTo>
                  <a:pt x="2526909" y="779569"/>
                  <a:pt x="2404843" y="784199"/>
                  <a:pt x="2488019" y="800834"/>
                </a:cubicBezTo>
                <a:cubicBezTo>
                  <a:pt x="2512594" y="805749"/>
                  <a:pt x="2537480" y="809296"/>
                  <a:pt x="2562447" y="811467"/>
                </a:cubicBezTo>
                <a:cubicBezTo>
                  <a:pt x="2619051" y="816389"/>
                  <a:pt x="2675918" y="817741"/>
                  <a:pt x="2732568" y="822099"/>
                </a:cubicBezTo>
                <a:cubicBezTo>
                  <a:pt x="2768082" y="824831"/>
                  <a:pt x="2803451" y="829188"/>
                  <a:pt x="2838893" y="832732"/>
                </a:cubicBezTo>
                <a:cubicBezTo>
                  <a:pt x="2906233" y="829188"/>
                  <a:pt x="2973959" y="830133"/>
                  <a:pt x="3040912" y="822099"/>
                </a:cubicBezTo>
                <a:cubicBezTo>
                  <a:pt x="3063168" y="819428"/>
                  <a:pt x="3083442" y="807922"/>
                  <a:pt x="3104707" y="800834"/>
                </a:cubicBezTo>
                <a:lnTo>
                  <a:pt x="3136605" y="790202"/>
                </a:lnTo>
                <a:cubicBezTo>
                  <a:pt x="3147238" y="786658"/>
                  <a:pt x="3157513" y="781767"/>
                  <a:pt x="3168503" y="779569"/>
                </a:cubicBezTo>
                <a:cubicBezTo>
                  <a:pt x="3232655" y="766738"/>
                  <a:pt x="3204521" y="774650"/>
                  <a:pt x="3253563" y="758304"/>
                </a:cubicBezTo>
                <a:cubicBezTo>
                  <a:pt x="3303678" y="683130"/>
                  <a:pt x="3240784" y="776194"/>
                  <a:pt x="3306726" y="683876"/>
                </a:cubicBezTo>
                <a:cubicBezTo>
                  <a:pt x="3314154" y="673477"/>
                  <a:pt x="3322801" y="663655"/>
                  <a:pt x="3327991" y="651978"/>
                </a:cubicBezTo>
                <a:cubicBezTo>
                  <a:pt x="3337095" y="631495"/>
                  <a:pt x="3342168" y="609448"/>
                  <a:pt x="3349256" y="588183"/>
                </a:cubicBezTo>
                <a:lnTo>
                  <a:pt x="3359889" y="556285"/>
                </a:lnTo>
                <a:cubicBezTo>
                  <a:pt x="3412249" y="634826"/>
                  <a:pt x="3387084" y="599635"/>
                  <a:pt x="3434317" y="662611"/>
                </a:cubicBezTo>
                <a:lnTo>
                  <a:pt x="3455582" y="726406"/>
                </a:lnTo>
                <a:cubicBezTo>
                  <a:pt x="3459126" y="737039"/>
                  <a:pt x="3458289" y="750379"/>
                  <a:pt x="3466214" y="758304"/>
                </a:cubicBezTo>
                <a:cubicBezTo>
                  <a:pt x="3487479" y="779569"/>
                  <a:pt x="3513328" y="797076"/>
                  <a:pt x="3530010" y="822099"/>
                </a:cubicBezTo>
                <a:cubicBezTo>
                  <a:pt x="3537098" y="832732"/>
                  <a:pt x="3542239" y="844961"/>
                  <a:pt x="3551275" y="853997"/>
                </a:cubicBezTo>
                <a:cubicBezTo>
                  <a:pt x="3560311" y="863033"/>
                  <a:pt x="3573355" y="867081"/>
                  <a:pt x="3583172" y="875262"/>
                </a:cubicBezTo>
                <a:cubicBezTo>
                  <a:pt x="3594724" y="884888"/>
                  <a:pt x="3604437" y="896527"/>
                  <a:pt x="3615070" y="907160"/>
                </a:cubicBezTo>
                <a:cubicBezTo>
                  <a:pt x="3616939" y="912766"/>
                  <a:pt x="3634087" y="973531"/>
                  <a:pt x="3646968" y="970955"/>
                </a:cubicBezTo>
                <a:cubicBezTo>
                  <a:pt x="3664345" y="967480"/>
                  <a:pt x="3668233" y="942602"/>
                  <a:pt x="3678865" y="928425"/>
                </a:cubicBezTo>
                <a:cubicBezTo>
                  <a:pt x="3675321" y="839820"/>
                  <a:pt x="3668233" y="751287"/>
                  <a:pt x="3668233" y="662611"/>
                </a:cubicBezTo>
                <a:cubicBezTo>
                  <a:pt x="3668233" y="595178"/>
                  <a:pt x="3670831" y="527545"/>
                  <a:pt x="3678865" y="460592"/>
                </a:cubicBezTo>
                <a:cubicBezTo>
                  <a:pt x="3681536" y="438336"/>
                  <a:pt x="3700131" y="396797"/>
                  <a:pt x="3700131" y="396797"/>
                </a:cubicBezTo>
                <a:cubicBezTo>
                  <a:pt x="3703675" y="371988"/>
                  <a:pt x="3705848" y="346944"/>
                  <a:pt x="3710763" y="322369"/>
                </a:cubicBezTo>
                <a:cubicBezTo>
                  <a:pt x="3712961" y="311379"/>
                  <a:pt x="3711371" y="285459"/>
                  <a:pt x="3721396" y="290471"/>
                </a:cubicBezTo>
                <a:cubicBezTo>
                  <a:pt x="3734466" y="297006"/>
                  <a:pt x="3729749" y="318568"/>
                  <a:pt x="3732028" y="333002"/>
                </a:cubicBezTo>
                <a:cubicBezTo>
                  <a:pt x="3737022" y="364631"/>
                  <a:pt x="3740042" y="470650"/>
                  <a:pt x="3763926" y="524388"/>
                </a:cubicBezTo>
                <a:cubicBezTo>
                  <a:pt x="3784033" y="569627"/>
                  <a:pt x="3801875" y="599992"/>
                  <a:pt x="3827721" y="641346"/>
                </a:cubicBezTo>
                <a:cubicBezTo>
                  <a:pt x="3834494" y="652182"/>
                  <a:pt x="3843271" y="661814"/>
                  <a:pt x="3848986" y="673243"/>
                </a:cubicBezTo>
                <a:cubicBezTo>
                  <a:pt x="3853998" y="683268"/>
                  <a:pt x="3855204" y="694839"/>
                  <a:pt x="3859619" y="705141"/>
                </a:cubicBezTo>
                <a:cubicBezTo>
                  <a:pt x="3878740" y="749756"/>
                  <a:pt x="3887575" y="755462"/>
                  <a:pt x="3912782" y="800834"/>
                </a:cubicBezTo>
                <a:cubicBezTo>
                  <a:pt x="3920479" y="814689"/>
                  <a:pt x="3922839" y="832156"/>
                  <a:pt x="3934047" y="843364"/>
                </a:cubicBezTo>
                <a:cubicBezTo>
                  <a:pt x="3959108" y="868425"/>
                  <a:pt x="3994046" y="882099"/>
                  <a:pt x="4019107" y="907160"/>
                </a:cubicBezTo>
                <a:cubicBezTo>
                  <a:pt x="4070674" y="958726"/>
                  <a:pt x="4044956" y="938569"/>
                  <a:pt x="4093535" y="970955"/>
                </a:cubicBezTo>
                <a:cubicBezTo>
                  <a:pt x="4097079" y="981588"/>
                  <a:pt x="4098725" y="993056"/>
                  <a:pt x="4104168" y="1002853"/>
                </a:cubicBezTo>
                <a:cubicBezTo>
                  <a:pt x="4116580" y="1025194"/>
                  <a:pt x="4138616" y="1042402"/>
                  <a:pt x="4146698" y="1066648"/>
                </a:cubicBezTo>
                <a:lnTo>
                  <a:pt x="4167963" y="1130443"/>
                </a:lnTo>
                <a:cubicBezTo>
                  <a:pt x="4239614" y="1022968"/>
                  <a:pt x="4167870" y="1141725"/>
                  <a:pt x="4210493" y="843364"/>
                </a:cubicBezTo>
                <a:lnTo>
                  <a:pt x="4231758" y="694509"/>
                </a:lnTo>
                <a:cubicBezTo>
                  <a:pt x="4235302" y="566918"/>
                  <a:pt x="4235854" y="439209"/>
                  <a:pt x="4242391" y="311736"/>
                </a:cubicBezTo>
                <a:cubicBezTo>
                  <a:pt x="4242965" y="300543"/>
                  <a:pt x="4250075" y="290652"/>
                  <a:pt x="4253024" y="279839"/>
                </a:cubicBezTo>
                <a:cubicBezTo>
                  <a:pt x="4260714" y="251643"/>
                  <a:pt x="4265047" y="222505"/>
                  <a:pt x="4274289" y="194778"/>
                </a:cubicBezTo>
                <a:cubicBezTo>
                  <a:pt x="4277833" y="184146"/>
                  <a:pt x="4296128" y="162881"/>
                  <a:pt x="4284921" y="162881"/>
                </a:cubicBezTo>
                <a:cubicBezTo>
                  <a:pt x="4269885" y="162881"/>
                  <a:pt x="4263656" y="184146"/>
                  <a:pt x="4253024" y="194778"/>
                </a:cubicBezTo>
                <a:cubicBezTo>
                  <a:pt x="4249480" y="205411"/>
                  <a:pt x="4245340" y="215863"/>
                  <a:pt x="4242391" y="226676"/>
                </a:cubicBezTo>
                <a:cubicBezTo>
                  <a:pt x="4234701" y="254872"/>
                  <a:pt x="4221126" y="311736"/>
                  <a:pt x="4221126" y="311736"/>
                </a:cubicBezTo>
                <a:cubicBezTo>
                  <a:pt x="4224953" y="380634"/>
                  <a:pt x="4218002" y="472488"/>
                  <a:pt x="4242391" y="545653"/>
                </a:cubicBezTo>
                <a:cubicBezTo>
                  <a:pt x="4248427" y="563760"/>
                  <a:pt x="4256954" y="580945"/>
                  <a:pt x="4263656" y="598816"/>
                </a:cubicBezTo>
                <a:cubicBezTo>
                  <a:pt x="4267591" y="609310"/>
                  <a:pt x="4268728" y="620982"/>
                  <a:pt x="4274289" y="630713"/>
                </a:cubicBezTo>
                <a:cubicBezTo>
                  <a:pt x="4283081" y="646099"/>
                  <a:pt x="4295554" y="659066"/>
                  <a:pt x="4306186" y="673243"/>
                </a:cubicBezTo>
                <a:lnTo>
                  <a:pt x="4338084" y="768936"/>
                </a:lnTo>
                <a:lnTo>
                  <a:pt x="4348717" y="800834"/>
                </a:lnTo>
                <a:cubicBezTo>
                  <a:pt x="4352261" y="811467"/>
                  <a:pt x="4354337" y="822707"/>
                  <a:pt x="4359349" y="832732"/>
                </a:cubicBezTo>
                <a:cubicBezTo>
                  <a:pt x="4378252" y="870537"/>
                  <a:pt x="4393119" y="895261"/>
                  <a:pt x="4401879" y="939057"/>
                </a:cubicBezTo>
                <a:cubicBezTo>
                  <a:pt x="4409917" y="979244"/>
                  <a:pt x="4423894" y="1060558"/>
                  <a:pt x="4444410" y="1087913"/>
                </a:cubicBezTo>
                <a:cubicBezTo>
                  <a:pt x="4464411" y="1114582"/>
                  <a:pt x="4505750" y="1168063"/>
                  <a:pt x="4518838" y="1194239"/>
                </a:cubicBezTo>
                <a:cubicBezTo>
                  <a:pt x="4525926" y="1208416"/>
                  <a:pt x="4530202" y="1224392"/>
                  <a:pt x="4540103" y="1236769"/>
                </a:cubicBezTo>
                <a:cubicBezTo>
                  <a:pt x="4558890" y="1260252"/>
                  <a:pt x="4582633" y="1279299"/>
                  <a:pt x="4603898" y="1300564"/>
                </a:cubicBezTo>
                <a:cubicBezTo>
                  <a:pt x="4610986" y="1307653"/>
                  <a:pt x="4619602" y="1313489"/>
                  <a:pt x="4625163" y="1321830"/>
                </a:cubicBezTo>
                <a:cubicBezTo>
                  <a:pt x="4632251" y="1332462"/>
                  <a:pt x="4636611" y="1345546"/>
                  <a:pt x="4646428" y="1353727"/>
                </a:cubicBezTo>
                <a:cubicBezTo>
                  <a:pt x="4658604" y="1363874"/>
                  <a:pt x="4674781" y="1367904"/>
                  <a:pt x="4688958" y="1374992"/>
                </a:cubicBezTo>
                <a:cubicBezTo>
                  <a:pt x="4699591" y="1389169"/>
                  <a:pt x="4707743" y="1405602"/>
                  <a:pt x="4720856" y="1417523"/>
                </a:cubicBezTo>
                <a:cubicBezTo>
                  <a:pt x="4780585" y="1471822"/>
                  <a:pt x="4791216" y="1473968"/>
                  <a:pt x="4848447" y="1502583"/>
                </a:cubicBezTo>
                <a:cubicBezTo>
                  <a:pt x="4876800" y="1499039"/>
                  <a:pt x="4908529" y="1505827"/>
                  <a:pt x="4933507" y="1491950"/>
                </a:cubicBezTo>
                <a:cubicBezTo>
                  <a:pt x="4946281" y="1484853"/>
                  <a:pt x="4943775" y="1464028"/>
                  <a:pt x="4944140" y="1449420"/>
                </a:cubicBezTo>
                <a:cubicBezTo>
                  <a:pt x="4950872" y="1180123"/>
                  <a:pt x="4948980" y="910665"/>
                  <a:pt x="4954772" y="641346"/>
                </a:cubicBezTo>
                <a:cubicBezTo>
                  <a:pt x="4956258" y="572234"/>
                  <a:pt x="4959201" y="472562"/>
                  <a:pt x="4976038" y="396797"/>
                </a:cubicBezTo>
                <a:cubicBezTo>
                  <a:pt x="4978469" y="385856"/>
                  <a:pt x="4983591" y="375676"/>
                  <a:pt x="4986670" y="364899"/>
                </a:cubicBezTo>
                <a:cubicBezTo>
                  <a:pt x="4986780" y="364516"/>
                  <a:pt x="5002838" y="295568"/>
                  <a:pt x="5007935" y="290471"/>
                </a:cubicBezTo>
                <a:cubicBezTo>
                  <a:pt x="5015860" y="282546"/>
                  <a:pt x="5029200" y="283383"/>
                  <a:pt x="5039833" y="279839"/>
                </a:cubicBezTo>
                <a:cubicBezTo>
                  <a:pt x="5043377" y="357811"/>
                  <a:pt x="5044479" y="435932"/>
                  <a:pt x="5050465" y="513755"/>
                </a:cubicBezTo>
                <a:cubicBezTo>
                  <a:pt x="5051586" y="528325"/>
                  <a:pt x="5055342" y="542854"/>
                  <a:pt x="5061098" y="556285"/>
                </a:cubicBezTo>
                <a:cubicBezTo>
                  <a:pt x="5065627" y="566852"/>
                  <a:pt x="5111536" y="627988"/>
                  <a:pt x="5114261" y="630713"/>
                </a:cubicBezTo>
                <a:cubicBezTo>
                  <a:pt x="5123297" y="639749"/>
                  <a:pt x="5135526" y="644890"/>
                  <a:pt x="5146158" y="651978"/>
                </a:cubicBezTo>
                <a:cubicBezTo>
                  <a:pt x="5153247" y="673243"/>
                  <a:pt x="5165194" y="693470"/>
                  <a:pt x="5167424" y="715774"/>
                </a:cubicBezTo>
                <a:cubicBezTo>
                  <a:pt x="5170971" y="751241"/>
                  <a:pt x="5172921" y="822581"/>
                  <a:pt x="5188689" y="864630"/>
                </a:cubicBezTo>
                <a:cubicBezTo>
                  <a:pt x="5194254" y="879471"/>
                  <a:pt x="5203710" y="892592"/>
                  <a:pt x="5209954" y="907160"/>
                </a:cubicBezTo>
                <a:cubicBezTo>
                  <a:pt x="5214369" y="917461"/>
                  <a:pt x="5214820" y="929447"/>
                  <a:pt x="5220586" y="939057"/>
                </a:cubicBezTo>
                <a:cubicBezTo>
                  <a:pt x="5225744" y="947653"/>
                  <a:pt x="5235589" y="952495"/>
                  <a:pt x="5241851" y="960323"/>
                </a:cubicBezTo>
                <a:cubicBezTo>
                  <a:pt x="5249834" y="970301"/>
                  <a:pt x="5256028" y="981588"/>
                  <a:pt x="5263117" y="992220"/>
                </a:cubicBezTo>
                <a:cubicBezTo>
                  <a:pt x="5270205" y="981588"/>
                  <a:pt x="5279348" y="972068"/>
                  <a:pt x="5284382" y="960323"/>
                </a:cubicBezTo>
                <a:cubicBezTo>
                  <a:pt x="5290138" y="946891"/>
                  <a:pt x="5293973" y="932368"/>
                  <a:pt x="5295014" y="917792"/>
                </a:cubicBezTo>
                <a:cubicBezTo>
                  <a:pt x="5301080" y="832874"/>
                  <a:pt x="5302103" y="747671"/>
                  <a:pt x="5305647" y="662611"/>
                </a:cubicBezTo>
                <a:cubicBezTo>
                  <a:pt x="5312735" y="673244"/>
                  <a:pt x="5323550" y="682180"/>
                  <a:pt x="5326912" y="694509"/>
                </a:cubicBezTo>
                <a:cubicBezTo>
                  <a:pt x="5336879" y="731056"/>
                  <a:pt x="5331880" y="784074"/>
                  <a:pt x="5348177" y="822099"/>
                </a:cubicBezTo>
                <a:cubicBezTo>
                  <a:pt x="5353211" y="833845"/>
                  <a:pt x="5360406" y="844961"/>
                  <a:pt x="5369442" y="853997"/>
                </a:cubicBezTo>
                <a:cubicBezTo>
                  <a:pt x="5378478" y="863033"/>
                  <a:pt x="5389663" y="870072"/>
                  <a:pt x="5401340" y="875262"/>
                </a:cubicBezTo>
                <a:cubicBezTo>
                  <a:pt x="5421823" y="884366"/>
                  <a:pt x="5465135" y="896527"/>
                  <a:pt x="5465135" y="896527"/>
                </a:cubicBezTo>
                <a:cubicBezTo>
                  <a:pt x="5475768" y="889439"/>
                  <a:pt x="5492992" y="887385"/>
                  <a:pt x="5497033" y="875262"/>
                </a:cubicBezTo>
                <a:cubicBezTo>
                  <a:pt x="5508297" y="841471"/>
                  <a:pt x="5502249" y="804141"/>
                  <a:pt x="5507665" y="768936"/>
                </a:cubicBezTo>
                <a:cubicBezTo>
                  <a:pt x="5509369" y="757859"/>
                  <a:pt x="5512081" y="746364"/>
                  <a:pt x="5518298" y="737039"/>
                </a:cubicBezTo>
                <a:cubicBezTo>
                  <a:pt x="5541055" y="702905"/>
                  <a:pt x="5548651" y="705656"/>
                  <a:pt x="5582093" y="694509"/>
                </a:cubicBezTo>
                <a:cubicBezTo>
                  <a:pt x="5585637" y="708686"/>
                  <a:pt x="5592726" y="722426"/>
                  <a:pt x="5592726" y="737039"/>
                </a:cubicBezTo>
                <a:cubicBezTo>
                  <a:pt x="5592726" y="751652"/>
                  <a:pt x="5582093" y="764956"/>
                  <a:pt x="5582093" y="779569"/>
                </a:cubicBezTo>
                <a:cubicBezTo>
                  <a:pt x="5582093" y="804630"/>
                  <a:pt x="5587811" y="829422"/>
                  <a:pt x="5592726" y="853997"/>
                </a:cubicBezTo>
                <a:cubicBezTo>
                  <a:pt x="5594924" y="864987"/>
                  <a:pt x="5596357" y="877143"/>
                  <a:pt x="5603358" y="885895"/>
                </a:cubicBezTo>
                <a:cubicBezTo>
                  <a:pt x="5622542" y="909875"/>
                  <a:pt x="5651301" y="910225"/>
                  <a:pt x="5677786" y="917792"/>
                </a:cubicBezTo>
                <a:cubicBezTo>
                  <a:pt x="5688563" y="920871"/>
                  <a:pt x="5699051" y="924881"/>
                  <a:pt x="5709684" y="928425"/>
                </a:cubicBezTo>
                <a:cubicBezTo>
                  <a:pt x="5723861" y="924881"/>
                  <a:pt x="5740803" y="926921"/>
                  <a:pt x="5752214" y="917792"/>
                </a:cubicBezTo>
                <a:cubicBezTo>
                  <a:pt x="5760966" y="910791"/>
                  <a:pt x="5759768" y="896671"/>
                  <a:pt x="5762847" y="885895"/>
                </a:cubicBezTo>
                <a:cubicBezTo>
                  <a:pt x="5766862" y="871844"/>
                  <a:pt x="5766229" y="856052"/>
                  <a:pt x="5773479" y="843364"/>
                </a:cubicBezTo>
                <a:cubicBezTo>
                  <a:pt x="5780939" y="830309"/>
                  <a:pt x="5793508" y="820699"/>
                  <a:pt x="5805377" y="811467"/>
                </a:cubicBezTo>
                <a:cubicBezTo>
                  <a:pt x="5860221" y="768811"/>
                  <a:pt x="5852941" y="774346"/>
                  <a:pt x="5901070" y="758304"/>
                </a:cubicBezTo>
                <a:cubicBezTo>
                  <a:pt x="5904614" y="793746"/>
                  <a:pt x="5900439" y="830839"/>
                  <a:pt x="5911703" y="864630"/>
                </a:cubicBezTo>
                <a:cubicBezTo>
                  <a:pt x="5946549" y="969168"/>
                  <a:pt x="5943600" y="850567"/>
                  <a:pt x="5943600" y="8965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36912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564904"/>
            <a:ext cx="591948" cy="591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131841" y="3429000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Dynamique, contrasté, dansant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191672" y="3429000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Dynamique, contrasté, exaltant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6" name="Cadre 25"/>
          <p:cNvSpPr/>
          <p:nvPr/>
        </p:nvSpPr>
        <p:spPr>
          <a:xfrm>
            <a:off x="3059832" y="4293096"/>
            <a:ext cx="1944216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Cadre 26"/>
          <p:cNvSpPr/>
          <p:nvPr/>
        </p:nvSpPr>
        <p:spPr>
          <a:xfrm>
            <a:off x="6012160" y="4293096"/>
            <a:ext cx="1944216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Cadre 27"/>
          <p:cNvSpPr/>
          <p:nvPr/>
        </p:nvSpPr>
        <p:spPr>
          <a:xfrm>
            <a:off x="4139952" y="4797152"/>
            <a:ext cx="1080120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Cadre 28"/>
          <p:cNvSpPr/>
          <p:nvPr/>
        </p:nvSpPr>
        <p:spPr>
          <a:xfrm>
            <a:off x="6012160" y="4795867"/>
            <a:ext cx="1080120" cy="504056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059832" y="5301208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Créer des contrastes dynamiques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28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6" grpId="0" animBg="1"/>
      <p:bldP spid="27" grpId="0" animBg="1"/>
      <p:bldP spid="28" grpId="0" animBg="1"/>
      <p:bldP spid="29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556792"/>
            <a:ext cx="914400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02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1531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4904"/>
            <a:ext cx="303916" cy="30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24944"/>
            <a:ext cx="303916" cy="30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julienjonas\Desktop\mes séquences\clipart humour\5-ballons-notes-de-musique.jpg">
            <a:hlinkClick r:id="rId6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84984"/>
            <a:ext cx="303916" cy="30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julienjonas\Desktop\mes séquences\clipart humour\5-ballons-notes-de-musique.jpg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717032"/>
            <a:ext cx="303916" cy="21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ultiplier 1"/>
          <p:cNvSpPr/>
          <p:nvPr/>
        </p:nvSpPr>
        <p:spPr>
          <a:xfrm>
            <a:off x="6516216" y="2564904"/>
            <a:ext cx="2615315" cy="30391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Multiplier 7"/>
          <p:cNvSpPr/>
          <p:nvPr/>
        </p:nvSpPr>
        <p:spPr>
          <a:xfrm>
            <a:off x="2195736" y="2933606"/>
            <a:ext cx="2615315" cy="30391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Multiplier 8"/>
          <p:cNvSpPr/>
          <p:nvPr/>
        </p:nvSpPr>
        <p:spPr>
          <a:xfrm>
            <a:off x="2126589" y="3298676"/>
            <a:ext cx="2615315" cy="30391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Multiplier 9"/>
          <p:cNvSpPr/>
          <p:nvPr/>
        </p:nvSpPr>
        <p:spPr>
          <a:xfrm>
            <a:off x="4355976" y="3299118"/>
            <a:ext cx="2615315" cy="30391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Multiplier 10"/>
          <p:cNvSpPr/>
          <p:nvPr/>
        </p:nvSpPr>
        <p:spPr>
          <a:xfrm>
            <a:off x="2126589" y="3717032"/>
            <a:ext cx="2615315" cy="30391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02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27</Words>
  <Application>Microsoft Office PowerPoint</Application>
  <PresentationFormat>Affichage à l'écran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et pourquoi jouer avec l’intensité sonore ?    Varier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38</cp:revision>
  <dcterms:created xsi:type="dcterms:W3CDTF">2012-09-17T22:08:09Z</dcterms:created>
  <dcterms:modified xsi:type="dcterms:W3CDTF">2023-08-28T08:32:57Z</dcterms:modified>
</cp:coreProperties>
</file>