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6" r:id="rId6"/>
    <p:sldId id="277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../Ecoutes/Luciano%20Berio%20Sequenza%20III%20C%20Berberian1mn.wav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coutes/Luciano%20Berio%20Sequenza%20III%20C%20Berberian1mn.wav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Ecoutes/Luciano%20Berio%20Sequenza%20III%20C%20Berberian1mn.wav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voix de mon chœur</a:t>
            </a:r>
          </a:p>
          <a:p>
            <a:r>
              <a:rPr lang="fr-FR" sz="3200" smtClean="0">
                <a:solidFill>
                  <a:srgbClr val="7030A0"/>
                </a:solidFill>
                <a:latin typeface="Comic Sans MS" pitchFamily="66" charset="0"/>
              </a:rPr>
              <a:t>séance 5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2924944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maîtriser sa voix?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Jouer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14"/>
            <a:ext cx="9144000" cy="494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300192" y="1392089"/>
            <a:ext cx="2843808" cy="362108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6876256" y="65314"/>
            <a:ext cx="2267744" cy="266429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82082"/>
            <a:ext cx="2267744" cy="2620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628900"/>
            <a:ext cx="2267744" cy="3527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023927"/>
            <a:ext cx="1296144" cy="1513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5086975" y="1428571"/>
            <a:ext cx="22390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Etrange, drôle, déroutant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Cadre 31"/>
          <p:cNvSpPr/>
          <p:nvPr/>
        </p:nvSpPr>
        <p:spPr>
          <a:xfrm>
            <a:off x="3303577" y="2456574"/>
            <a:ext cx="1052399" cy="54037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971600" y="3022104"/>
            <a:ext cx="6171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C’est une nouvelle manière de chanter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06760" y="4077072"/>
            <a:ext cx="6171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C’est une voix lyrique : une voix travaillée.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  <p:bldP spid="34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" y="1196752"/>
            <a:ext cx="9137983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983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144" y="271334"/>
            <a:ext cx="1296144" cy="1513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520" y="3356992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On veut détruire les ancien codes de la musique pour créer quelque chose de nouveau.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83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64"/>
            <a:ext cx="9144000" cy="4713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085184"/>
            <a:ext cx="1296144" cy="1513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 rot="20589863">
            <a:off x="899592" y="1781744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Murmurer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 rot="20589863">
            <a:off x="5669594" y="1762609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Parler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 rot="20589863">
            <a:off x="1205099" y="3536770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Chanter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 rot="20589863">
            <a:off x="5669595" y="3392755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Crier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83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668344" y="116632"/>
            <a:ext cx="1368152" cy="41044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8966" y="116632"/>
            <a:ext cx="2785711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983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53</Words>
  <Application>Microsoft Office PowerPoint</Application>
  <PresentationFormat>Affichage à l'écran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Comment maîtriser sa voix?  Jouer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30</cp:revision>
  <dcterms:created xsi:type="dcterms:W3CDTF">2012-09-17T22:08:09Z</dcterms:created>
  <dcterms:modified xsi:type="dcterms:W3CDTF">2023-08-27T00:32:10Z</dcterms:modified>
</cp:coreProperties>
</file>