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../Ecoutes/ARCH%20ENEMY%20-%20The%20Eagle%20Flies%20Alone%20(OFFICIAL%20VIDEO).mp3" TargetMode="External"/><Relationship Id="rId7" Type="http://schemas.openxmlformats.org/officeDocument/2006/relationships/hyperlink" Target="../Ecoutes/La%20Traviata_%20_Sempre%20libera_%20(Marina%20Rebeka)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../Ecoutes/Ni%20wa%20wa%20-%20&#27915;&#23043;&#23043;%20%20-%20Comptine%20de%20Chine%20avec%20paroles.mp3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voix de mon chœur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1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79512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Création de problématique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2" y="0"/>
            <a:ext cx="913047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675832"/>
            <a:ext cx="49337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692696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:\Users\julienjonas\Desktop\mes séquences\clipart humour\5-ballons-notes-de-musique.jpg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268760"/>
            <a:ext cx="513397" cy="51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2339752" y="3573016"/>
            <a:ext cx="2239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Violent, bruyant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61316" y="3573015"/>
            <a:ext cx="2239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Etrange, déroutant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04248" y="3573014"/>
            <a:ext cx="2239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Mélodique, travaillé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Cadre 21"/>
          <p:cNvSpPr/>
          <p:nvPr/>
        </p:nvSpPr>
        <p:spPr>
          <a:xfrm>
            <a:off x="2339753" y="4404013"/>
            <a:ext cx="1296144" cy="34465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Cadre 22"/>
          <p:cNvSpPr/>
          <p:nvPr/>
        </p:nvSpPr>
        <p:spPr>
          <a:xfrm>
            <a:off x="4561316" y="4728738"/>
            <a:ext cx="1296144" cy="344651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Cadre 23"/>
          <p:cNvSpPr/>
          <p:nvPr/>
        </p:nvSpPr>
        <p:spPr>
          <a:xfrm>
            <a:off x="6800325" y="4901063"/>
            <a:ext cx="2242932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Cadre 24"/>
          <p:cNvSpPr/>
          <p:nvPr/>
        </p:nvSpPr>
        <p:spPr>
          <a:xfrm>
            <a:off x="2318384" y="5517232"/>
            <a:ext cx="453416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Cadre 25"/>
          <p:cNvSpPr/>
          <p:nvPr/>
        </p:nvSpPr>
        <p:spPr>
          <a:xfrm>
            <a:off x="4561316" y="5508650"/>
            <a:ext cx="453416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Cadre 26"/>
          <p:cNvSpPr/>
          <p:nvPr/>
        </p:nvSpPr>
        <p:spPr>
          <a:xfrm>
            <a:off x="7342528" y="5508650"/>
            <a:ext cx="453416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8" name="Cadre 27"/>
          <p:cNvSpPr/>
          <p:nvPr/>
        </p:nvSpPr>
        <p:spPr>
          <a:xfrm>
            <a:off x="3232548" y="6061195"/>
            <a:ext cx="979412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3" name="Cadre 32"/>
          <p:cNvSpPr/>
          <p:nvPr/>
        </p:nvSpPr>
        <p:spPr>
          <a:xfrm>
            <a:off x="5436096" y="6061195"/>
            <a:ext cx="1068423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0" name="Cadre 39"/>
          <p:cNvSpPr/>
          <p:nvPr/>
        </p:nvSpPr>
        <p:spPr>
          <a:xfrm>
            <a:off x="7732185" y="6084948"/>
            <a:ext cx="1068423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1" name="Cadre 40"/>
          <p:cNvSpPr/>
          <p:nvPr/>
        </p:nvSpPr>
        <p:spPr>
          <a:xfrm>
            <a:off x="2339752" y="6426368"/>
            <a:ext cx="1512168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2" name="Cadre 41"/>
          <p:cNvSpPr/>
          <p:nvPr/>
        </p:nvSpPr>
        <p:spPr>
          <a:xfrm>
            <a:off x="5288157" y="6382492"/>
            <a:ext cx="1512168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3" name="Cadre 42"/>
          <p:cNvSpPr/>
          <p:nvPr/>
        </p:nvSpPr>
        <p:spPr>
          <a:xfrm>
            <a:off x="8316415" y="6439547"/>
            <a:ext cx="585405" cy="400145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3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50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987824" y="3501008"/>
            <a:ext cx="22390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maîtriser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0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4" y="188640"/>
            <a:ext cx="9126286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dre 2"/>
          <p:cNvSpPr/>
          <p:nvPr/>
        </p:nvSpPr>
        <p:spPr>
          <a:xfrm>
            <a:off x="2843808" y="2924944"/>
            <a:ext cx="2304255" cy="48866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Cadre 3"/>
          <p:cNvSpPr/>
          <p:nvPr/>
        </p:nvSpPr>
        <p:spPr>
          <a:xfrm>
            <a:off x="1763689" y="3365565"/>
            <a:ext cx="792088" cy="48866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adre 4"/>
          <p:cNvSpPr/>
          <p:nvPr/>
        </p:nvSpPr>
        <p:spPr>
          <a:xfrm>
            <a:off x="4283968" y="3365565"/>
            <a:ext cx="792088" cy="48866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70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8" y="1124744"/>
            <a:ext cx="9116211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070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21</Words>
  <Application>Microsoft Office PowerPoint</Application>
  <PresentationFormat>Affichage à l'écran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Création de problématique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27</cp:revision>
  <dcterms:created xsi:type="dcterms:W3CDTF">2012-09-17T22:08:09Z</dcterms:created>
  <dcterms:modified xsi:type="dcterms:W3CDTF">2023-08-27T00:23:50Z</dcterms:modified>
</cp:coreProperties>
</file>