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1" r:id="rId6"/>
    <p:sldId id="26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ohlabelu%20Hosana%20(Thalassa%20collection%20-%20Afrique%20du%20Sud-Le%20Cap)%20(2012).mp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ohlabelu%20Hosana%20(Thalassa%20collection%20-%20Afrique%20du%20Sud-Le%20Cap)%20(2012).mp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 en Afrique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4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fonctionne la musique africaine?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 rot="20785805">
            <a:off x="197934" y="4077072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Dynamiser</a:t>
            </a:r>
            <a:endParaRPr lang="fr-FR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4034" cy="362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956" y="5013176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3" y="0"/>
            <a:ext cx="9008850" cy="3645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956" y="5013176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dre 13"/>
          <p:cNvSpPr/>
          <p:nvPr/>
        </p:nvSpPr>
        <p:spPr>
          <a:xfrm>
            <a:off x="4103946" y="1822512"/>
            <a:ext cx="540061" cy="56237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-16566" y="3068960"/>
            <a:ext cx="3556315" cy="648072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4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" y="1196752"/>
            <a:ext cx="9068893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41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484784"/>
            <a:ext cx="914400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re 1"/>
          <p:cNvSpPr>
            <a:spLocks noGrp="1"/>
          </p:cNvSpPr>
          <p:nvPr>
            <p:ph type="ctrTitle"/>
          </p:nvPr>
        </p:nvSpPr>
        <p:spPr>
          <a:xfrm>
            <a:off x="143507" y="-3246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Qu’as-tu appris?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Forme libre 1"/>
          <p:cNvSpPr/>
          <p:nvPr/>
        </p:nvSpPr>
        <p:spPr>
          <a:xfrm>
            <a:off x="541040" y="3505200"/>
            <a:ext cx="7522029" cy="1625351"/>
          </a:xfrm>
          <a:custGeom>
            <a:avLst/>
            <a:gdLst>
              <a:gd name="connsiteX0" fmla="*/ 0 w 7522029"/>
              <a:gd name="connsiteY0" fmla="*/ 1534886 h 1625351"/>
              <a:gd name="connsiteX1" fmla="*/ 54429 w 7522029"/>
              <a:gd name="connsiteY1" fmla="*/ 838200 h 1625351"/>
              <a:gd name="connsiteX2" fmla="*/ 97972 w 7522029"/>
              <a:gd name="connsiteY2" fmla="*/ 685800 h 1625351"/>
              <a:gd name="connsiteX3" fmla="*/ 119743 w 7522029"/>
              <a:gd name="connsiteY3" fmla="*/ 642257 h 1625351"/>
              <a:gd name="connsiteX4" fmla="*/ 130629 w 7522029"/>
              <a:gd name="connsiteY4" fmla="*/ 805543 h 1625351"/>
              <a:gd name="connsiteX5" fmla="*/ 152400 w 7522029"/>
              <a:gd name="connsiteY5" fmla="*/ 957943 h 1625351"/>
              <a:gd name="connsiteX6" fmla="*/ 163286 w 7522029"/>
              <a:gd name="connsiteY6" fmla="*/ 1023257 h 1625351"/>
              <a:gd name="connsiteX7" fmla="*/ 174172 w 7522029"/>
              <a:gd name="connsiteY7" fmla="*/ 1077686 h 1625351"/>
              <a:gd name="connsiteX8" fmla="*/ 185057 w 7522029"/>
              <a:gd name="connsiteY8" fmla="*/ 1197429 h 1625351"/>
              <a:gd name="connsiteX9" fmla="*/ 206829 w 7522029"/>
              <a:gd name="connsiteY9" fmla="*/ 1284514 h 1625351"/>
              <a:gd name="connsiteX10" fmla="*/ 217715 w 7522029"/>
              <a:gd name="connsiteY10" fmla="*/ 1328057 h 1625351"/>
              <a:gd name="connsiteX11" fmla="*/ 239486 w 7522029"/>
              <a:gd name="connsiteY11" fmla="*/ 1415143 h 1625351"/>
              <a:gd name="connsiteX12" fmla="*/ 250372 w 7522029"/>
              <a:gd name="connsiteY12" fmla="*/ 1524000 h 1625351"/>
              <a:gd name="connsiteX13" fmla="*/ 261257 w 7522029"/>
              <a:gd name="connsiteY13" fmla="*/ 1567543 h 1625351"/>
              <a:gd name="connsiteX14" fmla="*/ 293915 w 7522029"/>
              <a:gd name="connsiteY14" fmla="*/ 1578429 h 1625351"/>
              <a:gd name="connsiteX15" fmla="*/ 315686 w 7522029"/>
              <a:gd name="connsiteY15" fmla="*/ 1556657 h 1625351"/>
              <a:gd name="connsiteX16" fmla="*/ 381000 w 7522029"/>
              <a:gd name="connsiteY16" fmla="*/ 1469571 h 1625351"/>
              <a:gd name="connsiteX17" fmla="*/ 435429 w 7522029"/>
              <a:gd name="connsiteY17" fmla="*/ 1480457 h 1625351"/>
              <a:gd name="connsiteX18" fmla="*/ 468086 w 7522029"/>
              <a:gd name="connsiteY18" fmla="*/ 1502229 h 1625351"/>
              <a:gd name="connsiteX19" fmla="*/ 500743 w 7522029"/>
              <a:gd name="connsiteY19" fmla="*/ 1513114 h 1625351"/>
              <a:gd name="connsiteX20" fmla="*/ 729343 w 7522029"/>
              <a:gd name="connsiteY20" fmla="*/ 1502229 h 1625351"/>
              <a:gd name="connsiteX21" fmla="*/ 762000 w 7522029"/>
              <a:gd name="connsiteY21" fmla="*/ 1491343 h 1625351"/>
              <a:gd name="connsiteX22" fmla="*/ 816429 w 7522029"/>
              <a:gd name="connsiteY22" fmla="*/ 1480457 h 1625351"/>
              <a:gd name="connsiteX23" fmla="*/ 947057 w 7522029"/>
              <a:gd name="connsiteY23" fmla="*/ 1469571 h 1625351"/>
              <a:gd name="connsiteX24" fmla="*/ 957943 w 7522029"/>
              <a:gd name="connsiteY24" fmla="*/ 1436914 h 1625351"/>
              <a:gd name="connsiteX25" fmla="*/ 968829 w 7522029"/>
              <a:gd name="connsiteY25" fmla="*/ 1371600 h 1625351"/>
              <a:gd name="connsiteX26" fmla="*/ 979715 w 7522029"/>
              <a:gd name="connsiteY26" fmla="*/ 1262743 h 1625351"/>
              <a:gd name="connsiteX27" fmla="*/ 1012372 w 7522029"/>
              <a:gd name="connsiteY27" fmla="*/ 1143000 h 1625351"/>
              <a:gd name="connsiteX28" fmla="*/ 1023257 w 7522029"/>
              <a:gd name="connsiteY28" fmla="*/ 1099457 h 1625351"/>
              <a:gd name="connsiteX29" fmla="*/ 1034143 w 7522029"/>
              <a:gd name="connsiteY29" fmla="*/ 1208314 h 1625351"/>
              <a:gd name="connsiteX30" fmla="*/ 1055915 w 7522029"/>
              <a:gd name="connsiteY30" fmla="*/ 1262743 h 1625351"/>
              <a:gd name="connsiteX31" fmla="*/ 1175657 w 7522029"/>
              <a:gd name="connsiteY31" fmla="*/ 1458686 h 1625351"/>
              <a:gd name="connsiteX32" fmla="*/ 1208315 w 7522029"/>
              <a:gd name="connsiteY32" fmla="*/ 1513114 h 1625351"/>
              <a:gd name="connsiteX33" fmla="*/ 1240972 w 7522029"/>
              <a:gd name="connsiteY33" fmla="*/ 1567543 h 1625351"/>
              <a:gd name="connsiteX34" fmla="*/ 1251857 w 7522029"/>
              <a:gd name="connsiteY34" fmla="*/ 1600200 h 1625351"/>
              <a:gd name="connsiteX35" fmla="*/ 1284515 w 7522029"/>
              <a:gd name="connsiteY35" fmla="*/ 1578429 h 1625351"/>
              <a:gd name="connsiteX36" fmla="*/ 1328057 w 7522029"/>
              <a:gd name="connsiteY36" fmla="*/ 1567543 h 1625351"/>
              <a:gd name="connsiteX37" fmla="*/ 1360715 w 7522029"/>
              <a:gd name="connsiteY37" fmla="*/ 1556657 h 1625351"/>
              <a:gd name="connsiteX38" fmla="*/ 1458686 w 7522029"/>
              <a:gd name="connsiteY38" fmla="*/ 1567543 h 1625351"/>
              <a:gd name="connsiteX39" fmla="*/ 1513115 w 7522029"/>
              <a:gd name="connsiteY39" fmla="*/ 1589314 h 1625351"/>
              <a:gd name="connsiteX40" fmla="*/ 1643743 w 7522029"/>
              <a:gd name="connsiteY40" fmla="*/ 1611086 h 1625351"/>
              <a:gd name="connsiteX41" fmla="*/ 1687286 w 7522029"/>
              <a:gd name="connsiteY41" fmla="*/ 1621971 h 1625351"/>
              <a:gd name="connsiteX42" fmla="*/ 1719943 w 7522029"/>
              <a:gd name="connsiteY42" fmla="*/ 1611086 h 1625351"/>
              <a:gd name="connsiteX43" fmla="*/ 1730829 w 7522029"/>
              <a:gd name="connsiteY43" fmla="*/ 1578429 h 1625351"/>
              <a:gd name="connsiteX44" fmla="*/ 1752600 w 7522029"/>
              <a:gd name="connsiteY44" fmla="*/ 1534886 h 1625351"/>
              <a:gd name="connsiteX45" fmla="*/ 1763486 w 7522029"/>
              <a:gd name="connsiteY45" fmla="*/ 1502229 h 1625351"/>
              <a:gd name="connsiteX46" fmla="*/ 1785257 w 7522029"/>
              <a:gd name="connsiteY46" fmla="*/ 1469571 h 1625351"/>
              <a:gd name="connsiteX47" fmla="*/ 1807029 w 7522029"/>
              <a:gd name="connsiteY47" fmla="*/ 1404257 h 1625351"/>
              <a:gd name="connsiteX48" fmla="*/ 1817915 w 7522029"/>
              <a:gd name="connsiteY48" fmla="*/ 1371600 h 1625351"/>
              <a:gd name="connsiteX49" fmla="*/ 1883229 w 7522029"/>
              <a:gd name="connsiteY49" fmla="*/ 1328057 h 1625351"/>
              <a:gd name="connsiteX50" fmla="*/ 1894115 w 7522029"/>
              <a:gd name="connsiteY50" fmla="*/ 1360714 h 1625351"/>
              <a:gd name="connsiteX51" fmla="*/ 1872343 w 7522029"/>
              <a:gd name="connsiteY51" fmla="*/ 1436914 h 1625351"/>
              <a:gd name="connsiteX52" fmla="*/ 1894115 w 7522029"/>
              <a:gd name="connsiteY52" fmla="*/ 1567543 h 1625351"/>
              <a:gd name="connsiteX53" fmla="*/ 1905000 w 7522029"/>
              <a:gd name="connsiteY53" fmla="*/ 1600200 h 1625351"/>
              <a:gd name="connsiteX54" fmla="*/ 1937657 w 7522029"/>
              <a:gd name="connsiteY54" fmla="*/ 1611086 h 1625351"/>
              <a:gd name="connsiteX55" fmla="*/ 1970315 w 7522029"/>
              <a:gd name="connsiteY55" fmla="*/ 1600200 h 1625351"/>
              <a:gd name="connsiteX56" fmla="*/ 2035629 w 7522029"/>
              <a:gd name="connsiteY56" fmla="*/ 1567543 h 1625351"/>
              <a:gd name="connsiteX57" fmla="*/ 2231572 w 7522029"/>
              <a:gd name="connsiteY57" fmla="*/ 1545771 h 1625351"/>
              <a:gd name="connsiteX58" fmla="*/ 2253343 w 7522029"/>
              <a:gd name="connsiteY58" fmla="*/ 1426029 h 1625351"/>
              <a:gd name="connsiteX59" fmla="*/ 2318657 w 7522029"/>
              <a:gd name="connsiteY59" fmla="*/ 1338943 h 1625351"/>
              <a:gd name="connsiteX60" fmla="*/ 2373086 w 7522029"/>
              <a:gd name="connsiteY60" fmla="*/ 1240971 h 1625351"/>
              <a:gd name="connsiteX61" fmla="*/ 2405743 w 7522029"/>
              <a:gd name="connsiteY61" fmla="*/ 1153886 h 1625351"/>
              <a:gd name="connsiteX62" fmla="*/ 2416629 w 7522029"/>
              <a:gd name="connsiteY62" fmla="*/ 1066800 h 1625351"/>
              <a:gd name="connsiteX63" fmla="*/ 2427515 w 7522029"/>
              <a:gd name="connsiteY63" fmla="*/ 947057 h 1625351"/>
              <a:gd name="connsiteX64" fmla="*/ 2449286 w 7522029"/>
              <a:gd name="connsiteY64" fmla="*/ 816429 h 1625351"/>
              <a:gd name="connsiteX65" fmla="*/ 2492829 w 7522029"/>
              <a:gd name="connsiteY65" fmla="*/ 696686 h 1625351"/>
              <a:gd name="connsiteX66" fmla="*/ 2514600 w 7522029"/>
              <a:gd name="connsiteY66" fmla="*/ 653143 h 1625351"/>
              <a:gd name="connsiteX67" fmla="*/ 2547257 w 7522029"/>
              <a:gd name="connsiteY67" fmla="*/ 555171 h 1625351"/>
              <a:gd name="connsiteX68" fmla="*/ 2590800 w 7522029"/>
              <a:gd name="connsiteY68" fmla="*/ 478971 h 1625351"/>
              <a:gd name="connsiteX69" fmla="*/ 2601686 w 7522029"/>
              <a:gd name="connsiteY69" fmla="*/ 402771 h 1625351"/>
              <a:gd name="connsiteX70" fmla="*/ 2623457 w 7522029"/>
              <a:gd name="connsiteY70" fmla="*/ 337457 h 1625351"/>
              <a:gd name="connsiteX71" fmla="*/ 2645229 w 7522029"/>
              <a:gd name="connsiteY71" fmla="*/ 261257 h 1625351"/>
              <a:gd name="connsiteX72" fmla="*/ 2667000 w 7522029"/>
              <a:gd name="connsiteY72" fmla="*/ 195943 h 1625351"/>
              <a:gd name="connsiteX73" fmla="*/ 2699657 w 7522029"/>
              <a:gd name="connsiteY73" fmla="*/ 76200 h 1625351"/>
              <a:gd name="connsiteX74" fmla="*/ 2721429 w 7522029"/>
              <a:gd name="connsiteY74" fmla="*/ 0 h 1625351"/>
              <a:gd name="connsiteX75" fmla="*/ 2764972 w 7522029"/>
              <a:gd name="connsiteY75" fmla="*/ 424543 h 1625351"/>
              <a:gd name="connsiteX76" fmla="*/ 2808515 w 7522029"/>
              <a:gd name="connsiteY76" fmla="*/ 566057 h 1625351"/>
              <a:gd name="connsiteX77" fmla="*/ 2982686 w 7522029"/>
              <a:gd name="connsiteY77" fmla="*/ 979714 h 1625351"/>
              <a:gd name="connsiteX78" fmla="*/ 3145972 w 7522029"/>
              <a:gd name="connsiteY78" fmla="*/ 1284514 h 1625351"/>
              <a:gd name="connsiteX79" fmla="*/ 3200400 w 7522029"/>
              <a:gd name="connsiteY79" fmla="*/ 1393371 h 1625351"/>
              <a:gd name="connsiteX80" fmla="*/ 3233057 w 7522029"/>
              <a:gd name="connsiteY80" fmla="*/ 1458686 h 1625351"/>
              <a:gd name="connsiteX81" fmla="*/ 3265715 w 7522029"/>
              <a:gd name="connsiteY81" fmla="*/ 1524000 h 1625351"/>
              <a:gd name="connsiteX82" fmla="*/ 3254829 w 7522029"/>
              <a:gd name="connsiteY82" fmla="*/ 1621971 h 1625351"/>
              <a:gd name="connsiteX83" fmla="*/ 3287486 w 7522029"/>
              <a:gd name="connsiteY83" fmla="*/ 1600200 h 1625351"/>
              <a:gd name="connsiteX84" fmla="*/ 3320143 w 7522029"/>
              <a:gd name="connsiteY84" fmla="*/ 1567543 h 1625351"/>
              <a:gd name="connsiteX85" fmla="*/ 3418115 w 7522029"/>
              <a:gd name="connsiteY85" fmla="*/ 1513114 h 1625351"/>
              <a:gd name="connsiteX86" fmla="*/ 3461657 w 7522029"/>
              <a:gd name="connsiteY86" fmla="*/ 1502229 h 1625351"/>
              <a:gd name="connsiteX87" fmla="*/ 3516086 w 7522029"/>
              <a:gd name="connsiteY87" fmla="*/ 1513114 h 1625351"/>
              <a:gd name="connsiteX88" fmla="*/ 3853543 w 7522029"/>
              <a:gd name="connsiteY88" fmla="*/ 1502229 h 1625351"/>
              <a:gd name="connsiteX89" fmla="*/ 3951515 w 7522029"/>
              <a:gd name="connsiteY89" fmla="*/ 1480457 h 1625351"/>
              <a:gd name="connsiteX90" fmla="*/ 4082143 w 7522029"/>
              <a:gd name="connsiteY90" fmla="*/ 1338943 h 1625351"/>
              <a:gd name="connsiteX91" fmla="*/ 4169229 w 7522029"/>
              <a:gd name="connsiteY91" fmla="*/ 1175657 h 1625351"/>
              <a:gd name="connsiteX92" fmla="*/ 4201886 w 7522029"/>
              <a:gd name="connsiteY92" fmla="*/ 1110343 h 1625351"/>
              <a:gd name="connsiteX93" fmla="*/ 4223657 w 7522029"/>
              <a:gd name="connsiteY93" fmla="*/ 1045029 h 1625351"/>
              <a:gd name="connsiteX94" fmla="*/ 4234543 w 7522029"/>
              <a:gd name="connsiteY94" fmla="*/ 1001486 h 1625351"/>
              <a:gd name="connsiteX95" fmla="*/ 4256315 w 7522029"/>
              <a:gd name="connsiteY95" fmla="*/ 936171 h 1625351"/>
              <a:gd name="connsiteX96" fmla="*/ 4267200 w 7522029"/>
              <a:gd name="connsiteY96" fmla="*/ 870857 h 1625351"/>
              <a:gd name="connsiteX97" fmla="*/ 4278086 w 7522029"/>
              <a:gd name="connsiteY97" fmla="*/ 827314 h 1625351"/>
              <a:gd name="connsiteX98" fmla="*/ 4288972 w 7522029"/>
              <a:gd name="connsiteY98" fmla="*/ 762000 h 1625351"/>
              <a:gd name="connsiteX99" fmla="*/ 4299857 w 7522029"/>
              <a:gd name="connsiteY99" fmla="*/ 718457 h 1625351"/>
              <a:gd name="connsiteX100" fmla="*/ 4310743 w 7522029"/>
              <a:gd name="connsiteY100" fmla="*/ 664029 h 1625351"/>
              <a:gd name="connsiteX101" fmla="*/ 4321629 w 7522029"/>
              <a:gd name="connsiteY101" fmla="*/ 968829 h 1625351"/>
              <a:gd name="connsiteX102" fmla="*/ 4343400 w 7522029"/>
              <a:gd name="connsiteY102" fmla="*/ 1175657 h 1625351"/>
              <a:gd name="connsiteX103" fmla="*/ 4365172 w 7522029"/>
              <a:gd name="connsiteY103" fmla="*/ 1371600 h 1625351"/>
              <a:gd name="connsiteX104" fmla="*/ 4386943 w 7522029"/>
              <a:gd name="connsiteY104" fmla="*/ 1404257 h 1625351"/>
              <a:gd name="connsiteX105" fmla="*/ 4408715 w 7522029"/>
              <a:gd name="connsiteY105" fmla="*/ 1469571 h 1625351"/>
              <a:gd name="connsiteX106" fmla="*/ 4430486 w 7522029"/>
              <a:gd name="connsiteY106" fmla="*/ 1491343 h 1625351"/>
              <a:gd name="connsiteX107" fmla="*/ 4637315 w 7522029"/>
              <a:gd name="connsiteY107" fmla="*/ 1502229 h 1625351"/>
              <a:gd name="connsiteX108" fmla="*/ 5072743 w 7522029"/>
              <a:gd name="connsiteY108" fmla="*/ 1513114 h 1625351"/>
              <a:gd name="connsiteX109" fmla="*/ 5105400 w 7522029"/>
              <a:gd name="connsiteY109" fmla="*/ 1491343 h 1625351"/>
              <a:gd name="connsiteX110" fmla="*/ 5138057 w 7522029"/>
              <a:gd name="connsiteY110" fmla="*/ 1480457 h 1625351"/>
              <a:gd name="connsiteX111" fmla="*/ 5159829 w 7522029"/>
              <a:gd name="connsiteY111" fmla="*/ 1404257 h 1625351"/>
              <a:gd name="connsiteX112" fmla="*/ 5170715 w 7522029"/>
              <a:gd name="connsiteY112" fmla="*/ 1371600 h 1625351"/>
              <a:gd name="connsiteX113" fmla="*/ 5192486 w 7522029"/>
              <a:gd name="connsiteY113" fmla="*/ 1262743 h 1625351"/>
              <a:gd name="connsiteX114" fmla="*/ 5203372 w 7522029"/>
              <a:gd name="connsiteY114" fmla="*/ 1219200 h 1625351"/>
              <a:gd name="connsiteX115" fmla="*/ 5214257 w 7522029"/>
              <a:gd name="connsiteY115" fmla="*/ 1186543 h 1625351"/>
              <a:gd name="connsiteX116" fmla="*/ 5236029 w 7522029"/>
              <a:gd name="connsiteY116" fmla="*/ 1088571 h 1625351"/>
              <a:gd name="connsiteX117" fmla="*/ 5257800 w 7522029"/>
              <a:gd name="connsiteY117" fmla="*/ 1153886 h 1625351"/>
              <a:gd name="connsiteX118" fmla="*/ 5268686 w 7522029"/>
              <a:gd name="connsiteY118" fmla="*/ 1186543 h 1625351"/>
              <a:gd name="connsiteX119" fmla="*/ 5279572 w 7522029"/>
              <a:gd name="connsiteY119" fmla="*/ 1251857 h 1625351"/>
              <a:gd name="connsiteX120" fmla="*/ 5290457 w 7522029"/>
              <a:gd name="connsiteY120" fmla="*/ 1328057 h 1625351"/>
              <a:gd name="connsiteX121" fmla="*/ 5301343 w 7522029"/>
              <a:gd name="connsiteY121" fmla="*/ 1382486 h 1625351"/>
              <a:gd name="connsiteX122" fmla="*/ 5344886 w 7522029"/>
              <a:gd name="connsiteY122" fmla="*/ 1469571 h 1625351"/>
              <a:gd name="connsiteX123" fmla="*/ 5366657 w 7522029"/>
              <a:gd name="connsiteY123" fmla="*/ 1502229 h 1625351"/>
              <a:gd name="connsiteX124" fmla="*/ 5377543 w 7522029"/>
              <a:gd name="connsiteY124" fmla="*/ 1534886 h 1625351"/>
              <a:gd name="connsiteX125" fmla="*/ 5399315 w 7522029"/>
              <a:gd name="connsiteY125" fmla="*/ 1556657 h 1625351"/>
              <a:gd name="connsiteX126" fmla="*/ 5693229 w 7522029"/>
              <a:gd name="connsiteY126" fmla="*/ 1567543 h 1625351"/>
              <a:gd name="connsiteX127" fmla="*/ 5900057 w 7522029"/>
              <a:gd name="connsiteY127" fmla="*/ 1589314 h 1625351"/>
              <a:gd name="connsiteX128" fmla="*/ 6172200 w 7522029"/>
              <a:gd name="connsiteY128" fmla="*/ 1567543 h 1625351"/>
              <a:gd name="connsiteX129" fmla="*/ 6204857 w 7522029"/>
              <a:gd name="connsiteY129" fmla="*/ 1556657 h 1625351"/>
              <a:gd name="connsiteX130" fmla="*/ 6281057 w 7522029"/>
              <a:gd name="connsiteY130" fmla="*/ 1534886 h 1625351"/>
              <a:gd name="connsiteX131" fmla="*/ 6346372 w 7522029"/>
              <a:gd name="connsiteY131" fmla="*/ 1491343 h 1625351"/>
              <a:gd name="connsiteX132" fmla="*/ 6433457 w 7522029"/>
              <a:gd name="connsiteY132" fmla="*/ 1447800 h 1625351"/>
              <a:gd name="connsiteX133" fmla="*/ 6455229 w 7522029"/>
              <a:gd name="connsiteY133" fmla="*/ 1426029 h 1625351"/>
              <a:gd name="connsiteX134" fmla="*/ 6487886 w 7522029"/>
              <a:gd name="connsiteY134" fmla="*/ 1404257 h 1625351"/>
              <a:gd name="connsiteX135" fmla="*/ 6542315 w 7522029"/>
              <a:gd name="connsiteY135" fmla="*/ 1328057 h 1625351"/>
              <a:gd name="connsiteX136" fmla="*/ 6585857 w 7522029"/>
              <a:gd name="connsiteY136" fmla="*/ 1284514 h 1625351"/>
              <a:gd name="connsiteX137" fmla="*/ 6629400 w 7522029"/>
              <a:gd name="connsiteY137" fmla="*/ 1219200 h 1625351"/>
              <a:gd name="connsiteX138" fmla="*/ 6640286 w 7522029"/>
              <a:gd name="connsiteY138" fmla="*/ 1317171 h 1625351"/>
              <a:gd name="connsiteX139" fmla="*/ 6683829 w 7522029"/>
              <a:gd name="connsiteY139" fmla="*/ 1447800 h 1625351"/>
              <a:gd name="connsiteX140" fmla="*/ 6705600 w 7522029"/>
              <a:gd name="connsiteY140" fmla="*/ 1480457 h 1625351"/>
              <a:gd name="connsiteX141" fmla="*/ 6738257 w 7522029"/>
              <a:gd name="connsiteY141" fmla="*/ 1534886 h 1625351"/>
              <a:gd name="connsiteX142" fmla="*/ 6749143 w 7522029"/>
              <a:gd name="connsiteY142" fmla="*/ 1578429 h 1625351"/>
              <a:gd name="connsiteX143" fmla="*/ 6770915 w 7522029"/>
              <a:gd name="connsiteY143" fmla="*/ 1600200 h 1625351"/>
              <a:gd name="connsiteX144" fmla="*/ 6836229 w 7522029"/>
              <a:gd name="connsiteY144" fmla="*/ 1556657 h 1625351"/>
              <a:gd name="connsiteX145" fmla="*/ 6879772 w 7522029"/>
              <a:gd name="connsiteY145" fmla="*/ 1545771 h 1625351"/>
              <a:gd name="connsiteX146" fmla="*/ 6912429 w 7522029"/>
              <a:gd name="connsiteY146" fmla="*/ 1524000 h 1625351"/>
              <a:gd name="connsiteX147" fmla="*/ 6945086 w 7522029"/>
              <a:gd name="connsiteY147" fmla="*/ 1513114 h 1625351"/>
              <a:gd name="connsiteX148" fmla="*/ 7021286 w 7522029"/>
              <a:gd name="connsiteY148" fmla="*/ 1480457 h 1625351"/>
              <a:gd name="connsiteX149" fmla="*/ 7086600 w 7522029"/>
              <a:gd name="connsiteY149" fmla="*/ 1447800 h 1625351"/>
              <a:gd name="connsiteX150" fmla="*/ 7522029 w 7522029"/>
              <a:gd name="connsiteY150" fmla="*/ 1436914 h 1625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</a:cxnLst>
            <a:rect l="l" t="t" r="r" b="b"/>
            <a:pathLst>
              <a:path w="7522029" h="1625351">
                <a:moveTo>
                  <a:pt x="0" y="1534886"/>
                </a:moveTo>
                <a:cubicBezTo>
                  <a:pt x="8529" y="1159601"/>
                  <a:pt x="-18562" y="1130171"/>
                  <a:pt x="54429" y="838200"/>
                </a:cubicBezTo>
                <a:cubicBezTo>
                  <a:pt x="68194" y="783139"/>
                  <a:pt x="77147" y="737863"/>
                  <a:pt x="97972" y="685800"/>
                </a:cubicBezTo>
                <a:cubicBezTo>
                  <a:pt x="103999" y="670733"/>
                  <a:pt x="112486" y="656771"/>
                  <a:pt x="119743" y="642257"/>
                </a:cubicBezTo>
                <a:cubicBezTo>
                  <a:pt x="177501" y="700015"/>
                  <a:pt x="130629" y="642123"/>
                  <a:pt x="130629" y="805543"/>
                </a:cubicBezTo>
                <a:cubicBezTo>
                  <a:pt x="130629" y="1006471"/>
                  <a:pt x="132256" y="867292"/>
                  <a:pt x="152400" y="957943"/>
                </a:cubicBezTo>
                <a:cubicBezTo>
                  <a:pt x="157188" y="979489"/>
                  <a:pt x="159338" y="1001541"/>
                  <a:pt x="163286" y="1023257"/>
                </a:cubicBezTo>
                <a:cubicBezTo>
                  <a:pt x="166596" y="1041461"/>
                  <a:pt x="170543" y="1059543"/>
                  <a:pt x="174172" y="1077686"/>
                </a:cubicBezTo>
                <a:cubicBezTo>
                  <a:pt x="177800" y="1117600"/>
                  <a:pt x="178806" y="1157841"/>
                  <a:pt x="185057" y="1197429"/>
                </a:cubicBezTo>
                <a:cubicBezTo>
                  <a:pt x="189724" y="1226985"/>
                  <a:pt x="199572" y="1255486"/>
                  <a:pt x="206829" y="1284514"/>
                </a:cubicBezTo>
                <a:cubicBezTo>
                  <a:pt x="210458" y="1299028"/>
                  <a:pt x="212984" y="1313864"/>
                  <a:pt x="217715" y="1328057"/>
                </a:cubicBezTo>
                <a:cubicBezTo>
                  <a:pt x="229924" y="1364688"/>
                  <a:pt x="233648" y="1371359"/>
                  <a:pt x="239486" y="1415143"/>
                </a:cubicBezTo>
                <a:cubicBezTo>
                  <a:pt x="244306" y="1451290"/>
                  <a:pt x="245215" y="1487900"/>
                  <a:pt x="250372" y="1524000"/>
                </a:cubicBezTo>
                <a:cubicBezTo>
                  <a:pt x="252488" y="1538811"/>
                  <a:pt x="251911" y="1555860"/>
                  <a:pt x="261257" y="1567543"/>
                </a:cubicBezTo>
                <a:cubicBezTo>
                  <a:pt x="268425" y="1576503"/>
                  <a:pt x="283029" y="1574800"/>
                  <a:pt x="293915" y="1578429"/>
                </a:cubicBezTo>
                <a:cubicBezTo>
                  <a:pt x="301172" y="1571172"/>
                  <a:pt x="309528" y="1564868"/>
                  <a:pt x="315686" y="1556657"/>
                </a:cubicBezTo>
                <a:cubicBezTo>
                  <a:pt x="389539" y="1458185"/>
                  <a:pt x="331071" y="1519502"/>
                  <a:pt x="381000" y="1469571"/>
                </a:cubicBezTo>
                <a:cubicBezTo>
                  <a:pt x="399143" y="1473200"/>
                  <a:pt x="418105" y="1473960"/>
                  <a:pt x="435429" y="1480457"/>
                </a:cubicBezTo>
                <a:cubicBezTo>
                  <a:pt x="447679" y="1485051"/>
                  <a:pt x="456384" y="1496378"/>
                  <a:pt x="468086" y="1502229"/>
                </a:cubicBezTo>
                <a:cubicBezTo>
                  <a:pt x="478349" y="1507361"/>
                  <a:pt x="489857" y="1509486"/>
                  <a:pt x="500743" y="1513114"/>
                </a:cubicBezTo>
                <a:cubicBezTo>
                  <a:pt x="576943" y="1509486"/>
                  <a:pt x="653320" y="1508564"/>
                  <a:pt x="729343" y="1502229"/>
                </a:cubicBezTo>
                <a:cubicBezTo>
                  <a:pt x="740778" y="1501276"/>
                  <a:pt x="750868" y="1494126"/>
                  <a:pt x="762000" y="1491343"/>
                </a:cubicBezTo>
                <a:cubicBezTo>
                  <a:pt x="779950" y="1486855"/>
                  <a:pt x="798286" y="1484086"/>
                  <a:pt x="816429" y="1480457"/>
                </a:cubicBezTo>
                <a:cubicBezTo>
                  <a:pt x="866364" y="1487591"/>
                  <a:pt x="903541" y="1505835"/>
                  <a:pt x="947057" y="1469571"/>
                </a:cubicBezTo>
                <a:cubicBezTo>
                  <a:pt x="955872" y="1462225"/>
                  <a:pt x="955454" y="1448115"/>
                  <a:pt x="957943" y="1436914"/>
                </a:cubicBezTo>
                <a:cubicBezTo>
                  <a:pt x="962731" y="1415368"/>
                  <a:pt x="966091" y="1393501"/>
                  <a:pt x="968829" y="1371600"/>
                </a:cubicBezTo>
                <a:cubicBezTo>
                  <a:pt x="973352" y="1335415"/>
                  <a:pt x="973720" y="1298713"/>
                  <a:pt x="979715" y="1262743"/>
                </a:cubicBezTo>
                <a:cubicBezTo>
                  <a:pt x="995242" y="1169580"/>
                  <a:pt x="995485" y="1202105"/>
                  <a:pt x="1012372" y="1143000"/>
                </a:cubicBezTo>
                <a:cubicBezTo>
                  <a:pt x="1016482" y="1128615"/>
                  <a:pt x="1019629" y="1113971"/>
                  <a:pt x="1023257" y="1099457"/>
                </a:cubicBezTo>
                <a:cubicBezTo>
                  <a:pt x="1026886" y="1135743"/>
                  <a:pt x="1026991" y="1172556"/>
                  <a:pt x="1034143" y="1208314"/>
                </a:cubicBezTo>
                <a:cubicBezTo>
                  <a:pt x="1037975" y="1227475"/>
                  <a:pt x="1047829" y="1244954"/>
                  <a:pt x="1055915" y="1262743"/>
                </a:cubicBezTo>
                <a:cubicBezTo>
                  <a:pt x="1105569" y="1371980"/>
                  <a:pt x="1088845" y="1314004"/>
                  <a:pt x="1175657" y="1458686"/>
                </a:cubicBezTo>
                <a:cubicBezTo>
                  <a:pt x="1186543" y="1476829"/>
                  <a:pt x="1198853" y="1494190"/>
                  <a:pt x="1208315" y="1513114"/>
                </a:cubicBezTo>
                <a:cubicBezTo>
                  <a:pt x="1236579" y="1569641"/>
                  <a:pt x="1198444" y="1525015"/>
                  <a:pt x="1240972" y="1567543"/>
                </a:cubicBezTo>
                <a:cubicBezTo>
                  <a:pt x="1244600" y="1578429"/>
                  <a:pt x="1240725" y="1597417"/>
                  <a:pt x="1251857" y="1600200"/>
                </a:cubicBezTo>
                <a:cubicBezTo>
                  <a:pt x="1264550" y="1603373"/>
                  <a:pt x="1272490" y="1583583"/>
                  <a:pt x="1284515" y="1578429"/>
                </a:cubicBezTo>
                <a:cubicBezTo>
                  <a:pt x="1298266" y="1572536"/>
                  <a:pt x="1313672" y="1571653"/>
                  <a:pt x="1328057" y="1567543"/>
                </a:cubicBezTo>
                <a:cubicBezTo>
                  <a:pt x="1339090" y="1564391"/>
                  <a:pt x="1349829" y="1560286"/>
                  <a:pt x="1360715" y="1556657"/>
                </a:cubicBezTo>
                <a:cubicBezTo>
                  <a:pt x="1393372" y="1560286"/>
                  <a:pt x="1426557" y="1560658"/>
                  <a:pt x="1458686" y="1567543"/>
                </a:cubicBezTo>
                <a:cubicBezTo>
                  <a:pt x="1477793" y="1571637"/>
                  <a:pt x="1494094" y="1584838"/>
                  <a:pt x="1513115" y="1589314"/>
                </a:cubicBezTo>
                <a:cubicBezTo>
                  <a:pt x="1556085" y="1599425"/>
                  <a:pt x="1600200" y="1603829"/>
                  <a:pt x="1643743" y="1611086"/>
                </a:cubicBezTo>
                <a:cubicBezTo>
                  <a:pt x="1658500" y="1613546"/>
                  <a:pt x="1672772" y="1618343"/>
                  <a:pt x="1687286" y="1621971"/>
                </a:cubicBezTo>
                <a:cubicBezTo>
                  <a:pt x="1698172" y="1618343"/>
                  <a:pt x="1711829" y="1619200"/>
                  <a:pt x="1719943" y="1611086"/>
                </a:cubicBezTo>
                <a:cubicBezTo>
                  <a:pt x="1728057" y="1602972"/>
                  <a:pt x="1726309" y="1588976"/>
                  <a:pt x="1730829" y="1578429"/>
                </a:cubicBezTo>
                <a:cubicBezTo>
                  <a:pt x="1737221" y="1563514"/>
                  <a:pt x="1746208" y="1549801"/>
                  <a:pt x="1752600" y="1534886"/>
                </a:cubicBezTo>
                <a:cubicBezTo>
                  <a:pt x="1757120" y="1524339"/>
                  <a:pt x="1758354" y="1512492"/>
                  <a:pt x="1763486" y="1502229"/>
                </a:cubicBezTo>
                <a:cubicBezTo>
                  <a:pt x="1769337" y="1490527"/>
                  <a:pt x="1779943" y="1481527"/>
                  <a:pt x="1785257" y="1469571"/>
                </a:cubicBezTo>
                <a:cubicBezTo>
                  <a:pt x="1794577" y="1448600"/>
                  <a:pt x="1799772" y="1426028"/>
                  <a:pt x="1807029" y="1404257"/>
                </a:cubicBezTo>
                <a:cubicBezTo>
                  <a:pt x="1810658" y="1393371"/>
                  <a:pt x="1808368" y="1377965"/>
                  <a:pt x="1817915" y="1371600"/>
                </a:cubicBezTo>
                <a:lnTo>
                  <a:pt x="1883229" y="1328057"/>
                </a:lnTo>
                <a:cubicBezTo>
                  <a:pt x="1886858" y="1338943"/>
                  <a:pt x="1894115" y="1349239"/>
                  <a:pt x="1894115" y="1360714"/>
                </a:cubicBezTo>
                <a:cubicBezTo>
                  <a:pt x="1894115" y="1374383"/>
                  <a:pt x="1877477" y="1421514"/>
                  <a:pt x="1872343" y="1436914"/>
                </a:cubicBezTo>
                <a:cubicBezTo>
                  <a:pt x="1879600" y="1480457"/>
                  <a:pt x="1885458" y="1524257"/>
                  <a:pt x="1894115" y="1567543"/>
                </a:cubicBezTo>
                <a:cubicBezTo>
                  <a:pt x="1896365" y="1578795"/>
                  <a:pt x="1896886" y="1592086"/>
                  <a:pt x="1905000" y="1600200"/>
                </a:cubicBezTo>
                <a:cubicBezTo>
                  <a:pt x="1913114" y="1608314"/>
                  <a:pt x="1926771" y="1607457"/>
                  <a:pt x="1937657" y="1611086"/>
                </a:cubicBezTo>
                <a:cubicBezTo>
                  <a:pt x="1948543" y="1607457"/>
                  <a:pt x="1960052" y="1605332"/>
                  <a:pt x="1970315" y="1600200"/>
                </a:cubicBezTo>
                <a:cubicBezTo>
                  <a:pt x="2004808" y="1582954"/>
                  <a:pt x="1997324" y="1573015"/>
                  <a:pt x="2035629" y="1567543"/>
                </a:cubicBezTo>
                <a:cubicBezTo>
                  <a:pt x="2100685" y="1558249"/>
                  <a:pt x="2166258" y="1553028"/>
                  <a:pt x="2231572" y="1545771"/>
                </a:cubicBezTo>
                <a:cubicBezTo>
                  <a:pt x="2231886" y="1543572"/>
                  <a:pt x="2243631" y="1442678"/>
                  <a:pt x="2253343" y="1426029"/>
                </a:cubicBezTo>
                <a:cubicBezTo>
                  <a:pt x="2271626" y="1394686"/>
                  <a:pt x="2305181" y="1372633"/>
                  <a:pt x="2318657" y="1338943"/>
                </a:cubicBezTo>
                <a:cubicBezTo>
                  <a:pt x="2379037" y="1187996"/>
                  <a:pt x="2299115" y="1374120"/>
                  <a:pt x="2373086" y="1240971"/>
                </a:cubicBezTo>
                <a:cubicBezTo>
                  <a:pt x="2383931" y="1221449"/>
                  <a:pt x="2397596" y="1178326"/>
                  <a:pt x="2405743" y="1153886"/>
                </a:cubicBezTo>
                <a:cubicBezTo>
                  <a:pt x="2409372" y="1124857"/>
                  <a:pt x="2413566" y="1095894"/>
                  <a:pt x="2416629" y="1066800"/>
                </a:cubicBezTo>
                <a:cubicBezTo>
                  <a:pt x="2420825" y="1026941"/>
                  <a:pt x="2422331" y="986799"/>
                  <a:pt x="2427515" y="947057"/>
                </a:cubicBezTo>
                <a:cubicBezTo>
                  <a:pt x="2433224" y="903285"/>
                  <a:pt x="2435327" y="858307"/>
                  <a:pt x="2449286" y="816429"/>
                </a:cubicBezTo>
                <a:cubicBezTo>
                  <a:pt x="2465381" y="768142"/>
                  <a:pt x="2472628" y="742139"/>
                  <a:pt x="2492829" y="696686"/>
                </a:cubicBezTo>
                <a:cubicBezTo>
                  <a:pt x="2499420" y="681857"/>
                  <a:pt x="2508775" y="668289"/>
                  <a:pt x="2514600" y="653143"/>
                </a:cubicBezTo>
                <a:cubicBezTo>
                  <a:pt x="2526957" y="621014"/>
                  <a:pt x="2531862" y="585960"/>
                  <a:pt x="2547257" y="555171"/>
                </a:cubicBezTo>
                <a:cubicBezTo>
                  <a:pt x="2574880" y="499927"/>
                  <a:pt x="2560028" y="525131"/>
                  <a:pt x="2590800" y="478971"/>
                </a:cubicBezTo>
                <a:cubicBezTo>
                  <a:pt x="2594429" y="453571"/>
                  <a:pt x="2595917" y="427772"/>
                  <a:pt x="2601686" y="402771"/>
                </a:cubicBezTo>
                <a:cubicBezTo>
                  <a:pt x="2606846" y="380410"/>
                  <a:pt x="2616708" y="359391"/>
                  <a:pt x="2623457" y="337457"/>
                </a:cubicBezTo>
                <a:cubicBezTo>
                  <a:pt x="2631226" y="312209"/>
                  <a:pt x="2637460" y="286505"/>
                  <a:pt x="2645229" y="261257"/>
                </a:cubicBezTo>
                <a:cubicBezTo>
                  <a:pt x="2651978" y="239323"/>
                  <a:pt x="2660251" y="217877"/>
                  <a:pt x="2667000" y="195943"/>
                </a:cubicBezTo>
                <a:cubicBezTo>
                  <a:pt x="2728084" y="-2578"/>
                  <a:pt x="2662429" y="206500"/>
                  <a:pt x="2699657" y="76200"/>
                </a:cubicBezTo>
                <a:cubicBezTo>
                  <a:pt x="2730902" y="-33158"/>
                  <a:pt x="2687384" y="136175"/>
                  <a:pt x="2721429" y="0"/>
                </a:cubicBezTo>
                <a:cubicBezTo>
                  <a:pt x="2777445" y="168044"/>
                  <a:pt x="2689350" y="-104810"/>
                  <a:pt x="2764972" y="424543"/>
                </a:cubicBezTo>
                <a:cubicBezTo>
                  <a:pt x="2771952" y="473401"/>
                  <a:pt x="2792011" y="519545"/>
                  <a:pt x="2808515" y="566057"/>
                </a:cubicBezTo>
                <a:cubicBezTo>
                  <a:pt x="2851568" y="687387"/>
                  <a:pt x="2926353" y="867047"/>
                  <a:pt x="2982686" y="979714"/>
                </a:cubicBezTo>
                <a:cubicBezTo>
                  <a:pt x="3034232" y="1082806"/>
                  <a:pt x="3092290" y="1182518"/>
                  <a:pt x="3145972" y="1284514"/>
                </a:cubicBezTo>
                <a:cubicBezTo>
                  <a:pt x="3164867" y="1320414"/>
                  <a:pt x="3182257" y="1357085"/>
                  <a:pt x="3200400" y="1393371"/>
                </a:cubicBezTo>
                <a:cubicBezTo>
                  <a:pt x="3211286" y="1415143"/>
                  <a:pt x="3219555" y="1438433"/>
                  <a:pt x="3233057" y="1458686"/>
                </a:cubicBezTo>
                <a:cubicBezTo>
                  <a:pt x="3261194" y="1500890"/>
                  <a:pt x="3250692" y="1478931"/>
                  <a:pt x="3265715" y="1524000"/>
                </a:cubicBezTo>
                <a:cubicBezTo>
                  <a:pt x="3262086" y="1556657"/>
                  <a:pt x="3245802" y="1590377"/>
                  <a:pt x="3254829" y="1621971"/>
                </a:cubicBezTo>
                <a:cubicBezTo>
                  <a:pt x="3258423" y="1634551"/>
                  <a:pt x="3277435" y="1608575"/>
                  <a:pt x="3287486" y="1600200"/>
                </a:cubicBezTo>
                <a:cubicBezTo>
                  <a:pt x="3299313" y="1590345"/>
                  <a:pt x="3307991" y="1576994"/>
                  <a:pt x="3320143" y="1567543"/>
                </a:cubicBezTo>
                <a:cubicBezTo>
                  <a:pt x="3365415" y="1532331"/>
                  <a:pt x="3373610" y="1525829"/>
                  <a:pt x="3418115" y="1513114"/>
                </a:cubicBezTo>
                <a:cubicBezTo>
                  <a:pt x="3432500" y="1509004"/>
                  <a:pt x="3447143" y="1505857"/>
                  <a:pt x="3461657" y="1502229"/>
                </a:cubicBezTo>
                <a:cubicBezTo>
                  <a:pt x="3479800" y="1505857"/>
                  <a:pt x="3497584" y="1513114"/>
                  <a:pt x="3516086" y="1513114"/>
                </a:cubicBezTo>
                <a:cubicBezTo>
                  <a:pt x="3628630" y="1513114"/>
                  <a:pt x="3741172" y="1508472"/>
                  <a:pt x="3853543" y="1502229"/>
                </a:cubicBezTo>
                <a:cubicBezTo>
                  <a:pt x="3871312" y="1501242"/>
                  <a:pt x="3931529" y="1485454"/>
                  <a:pt x="3951515" y="1480457"/>
                </a:cubicBezTo>
                <a:cubicBezTo>
                  <a:pt x="4001958" y="1430014"/>
                  <a:pt x="4040850" y="1395721"/>
                  <a:pt x="4082143" y="1338943"/>
                </a:cubicBezTo>
                <a:cubicBezTo>
                  <a:pt x="4110690" y="1299691"/>
                  <a:pt x="4153239" y="1207637"/>
                  <a:pt x="4169229" y="1175657"/>
                </a:cubicBezTo>
                <a:cubicBezTo>
                  <a:pt x="4180115" y="1153886"/>
                  <a:pt x="4194189" y="1133435"/>
                  <a:pt x="4201886" y="1110343"/>
                </a:cubicBezTo>
                <a:cubicBezTo>
                  <a:pt x="4209143" y="1088572"/>
                  <a:pt x="4217063" y="1067010"/>
                  <a:pt x="4223657" y="1045029"/>
                </a:cubicBezTo>
                <a:cubicBezTo>
                  <a:pt x="4227956" y="1030699"/>
                  <a:pt x="4230244" y="1015816"/>
                  <a:pt x="4234543" y="1001486"/>
                </a:cubicBezTo>
                <a:cubicBezTo>
                  <a:pt x="4241138" y="979505"/>
                  <a:pt x="4249058" y="957943"/>
                  <a:pt x="4256315" y="936171"/>
                </a:cubicBezTo>
                <a:cubicBezTo>
                  <a:pt x="4259943" y="914400"/>
                  <a:pt x="4262871" y="892500"/>
                  <a:pt x="4267200" y="870857"/>
                </a:cubicBezTo>
                <a:cubicBezTo>
                  <a:pt x="4270134" y="856186"/>
                  <a:pt x="4275152" y="841985"/>
                  <a:pt x="4278086" y="827314"/>
                </a:cubicBezTo>
                <a:cubicBezTo>
                  <a:pt x="4282415" y="805671"/>
                  <a:pt x="4284643" y="783643"/>
                  <a:pt x="4288972" y="762000"/>
                </a:cubicBezTo>
                <a:cubicBezTo>
                  <a:pt x="4291906" y="747330"/>
                  <a:pt x="4296612" y="733062"/>
                  <a:pt x="4299857" y="718457"/>
                </a:cubicBezTo>
                <a:cubicBezTo>
                  <a:pt x="4303871" y="700396"/>
                  <a:pt x="4307114" y="682172"/>
                  <a:pt x="4310743" y="664029"/>
                </a:cubicBezTo>
                <a:cubicBezTo>
                  <a:pt x="4314372" y="765629"/>
                  <a:pt x="4315153" y="867371"/>
                  <a:pt x="4321629" y="968829"/>
                </a:cubicBezTo>
                <a:cubicBezTo>
                  <a:pt x="4326045" y="1038012"/>
                  <a:pt x="4337124" y="1106618"/>
                  <a:pt x="4343400" y="1175657"/>
                </a:cubicBezTo>
                <a:cubicBezTo>
                  <a:pt x="4344242" y="1184920"/>
                  <a:pt x="4356535" y="1342810"/>
                  <a:pt x="4365172" y="1371600"/>
                </a:cubicBezTo>
                <a:cubicBezTo>
                  <a:pt x="4368931" y="1384131"/>
                  <a:pt x="4381630" y="1392302"/>
                  <a:pt x="4386943" y="1404257"/>
                </a:cubicBezTo>
                <a:cubicBezTo>
                  <a:pt x="4396264" y="1425228"/>
                  <a:pt x="4392488" y="1453343"/>
                  <a:pt x="4408715" y="1469571"/>
                </a:cubicBezTo>
                <a:cubicBezTo>
                  <a:pt x="4415972" y="1476828"/>
                  <a:pt x="4420326" y="1489892"/>
                  <a:pt x="4430486" y="1491343"/>
                </a:cubicBezTo>
                <a:cubicBezTo>
                  <a:pt x="4498831" y="1501107"/>
                  <a:pt x="4568372" y="1498600"/>
                  <a:pt x="4637315" y="1502229"/>
                </a:cubicBezTo>
                <a:cubicBezTo>
                  <a:pt x="4837103" y="1552175"/>
                  <a:pt x="4694493" y="1524935"/>
                  <a:pt x="5072743" y="1513114"/>
                </a:cubicBezTo>
                <a:cubicBezTo>
                  <a:pt x="5083629" y="1505857"/>
                  <a:pt x="5093698" y="1497194"/>
                  <a:pt x="5105400" y="1491343"/>
                </a:cubicBezTo>
                <a:cubicBezTo>
                  <a:pt x="5115663" y="1486211"/>
                  <a:pt x="5129943" y="1488571"/>
                  <a:pt x="5138057" y="1480457"/>
                </a:cubicBezTo>
                <a:cubicBezTo>
                  <a:pt x="5143277" y="1475237"/>
                  <a:pt x="5159716" y="1404653"/>
                  <a:pt x="5159829" y="1404257"/>
                </a:cubicBezTo>
                <a:cubicBezTo>
                  <a:pt x="5162981" y="1393224"/>
                  <a:pt x="5168135" y="1382781"/>
                  <a:pt x="5170715" y="1371600"/>
                </a:cubicBezTo>
                <a:cubicBezTo>
                  <a:pt x="5179036" y="1335543"/>
                  <a:pt x="5183511" y="1298642"/>
                  <a:pt x="5192486" y="1262743"/>
                </a:cubicBezTo>
                <a:cubicBezTo>
                  <a:pt x="5196115" y="1248229"/>
                  <a:pt x="5199262" y="1233585"/>
                  <a:pt x="5203372" y="1219200"/>
                </a:cubicBezTo>
                <a:cubicBezTo>
                  <a:pt x="5206524" y="1208167"/>
                  <a:pt x="5211768" y="1197744"/>
                  <a:pt x="5214257" y="1186543"/>
                </a:cubicBezTo>
                <a:cubicBezTo>
                  <a:pt x="5239799" y="1071601"/>
                  <a:pt x="5211524" y="1162085"/>
                  <a:pt x="5236029" y="1088571"/>
                </a:cubicBezTo>
                <a:lnTo>
                  <a:pt x="5257800" y="1153886"/>
                </a:lnTo>
                <a:cubicBezTo>
                  <a:pt x="5261429" y="1164772"/>
                  <a:pt x="5266800" y="1175225"/>
                  <a:pt x="5268686" y="1186543"/>
                </a:cubicBezTo>
                <a:cubicBezTo>
                  <a:pt x="5272315" y="1208314"/>
                  <a:pt x="5276216" y="1230042"/>
                  <a:pt x="5279572" y="1251857"/>
                </a:cubicBezTo>
                <a:cubicBezTo>
                  <a:pt x="5283473" y="1277216"/>
                  <a:pt x="5286239" y="1302748"/>
                  <a:pt x="5290457" y="1328057"/>
                </a:cubicBezTo>
                <a:cubicBezTo>
                  <a:pt x="5293499" y="1346308"/>
                  <a:pt x="5294701" y="1365217"/>
                  <a:pt x="5301343" y="1382486"/>
                </a:cubicBezTo>
                <a:cubicBezTo>
                  <a:pt x="5312994" y="1412777"/>
                  <a:pt x="5326884" y="1442567"/>
                  <a:pt x="5344886" y="1469571"/>
                </a:cubicBezTo>
                <a:cubicBezTo>
                  <a:pt x="5352143" y="1480457"/>
                  <a:pt x="5360806" y="1490527"/>
                  <a:pt x="5366657" y="1502229"/>
                </a:cubicBezTo>
                <a:cubicBezTo>
                  <a:pt x="5371789" y="1512492"/>
                  <a:pt x="5371639" y="1525047"/>
                  <a:pt x="5377543" y="1534886"/>
                </a:cubicBezTo>
                <a:cubicBezTo>
                  <a:pt x="5382824" y="1543687"/>
                  <a:pt x="5389106" y="1555601"/>
                  <a:pt x="5399315" y="1556657"/>
                </a:cubicBezTo>
                <a:cubicBezTo>
                  <a:pt x="5496833" y="1566745"/>
                  <a:pt x="5595258" y="1563914"/>
                  <a:pt x="5693229" y="1567543"/>
                </a:cubicBezTo>
                <a:cubicBezTo>
                  <a:pt x="5741058" y="1573522"/>
                  <a:pt x="5859446" y="1589314"/>
                  <a:pt x="5900057" y="1589314"/>
                </a:cubicBezTo>
                <a:cubicBezTo>
                  <a:pt x="5990616" y="1589314"/>
                  <a:pt x="6082167" y="1577547"/>
                  <a:pt x="6172200" y="1567543"/>
                </a:cubicBezTo>
                <a:cubicBezTo>
                  <a:pt x="6183086" y="1563914"/>
                  <a:pt x="6193824" y="1559809"/>
                  <a:pt x="6204857" y="1556657"/>
                </a:cubicBezTo>
                <a:cubicBezTo>
                  <a:pt x="6300564" y="1529311"/>
                  <a:pt x="6202737" y="1560991"/>
                  <a:pt x="6281057" y="1534886"/>
                </a:cubicBezTo>
                <a:cubicBezTo>
                  <a:pt x="6302829" y="1520372"/>
                  <a:pt x="6321549" y="1499618"/>
                  <a:pt x="6346372" y="1491343"/>
                </a:cubicBezTo>
                <a:cubicBezTo>
                  <a:pt x="6388645" y="1477251"/>
                  <a:pt x="6388469" y="1479934"/>
                  <a:pt x="6433457" y="1447800"/>
                </a:cubicBezTo>
                <a:cubicBezTo>
                  <a:pt x="6441809" y="1441835"/>
                  <a:pt x="6447215" y="1432440"/>
                  <a:pt x="6455229" y="1426029"/>
                </a:cubicBezTo>
                <a:cubicBezTo>
                  <a:pt x="6465445" y="1417856"/>
                  <a:pt x="6477000" y="1411514"/>
                  <a:pt x="6487886" y="1404257"/>
                </a:cubicBezTo>
                <a:cubicBezTo>
                  <a:pt x="6504146" y="1379867"/>
                  <a:pt x="6523406" y="1349667"/>
                  <a:pt x="6542315" y="1328057"/>
                </a:cubicBezTo>
                <a:cubicBezTo>
                  <a:pt x="6555832" y="1312609"/>
                  <a:pt x="6573034" y="1300542"/>
                  <a:pt x="6585857" y="1284514"/>
                </a:cubicBezTo>
                <a:cubicBezTo>
                  <a:pt x="6602203" y="1264082"/>
                  <a:pt x="6629400" y="1219200"/>
                  <a:pt x="6629400" y="1219200"/>
                </a:cubicBezTo>
                <a:cubicBezTo>
                  <a:pt x="6633029" y="1251857"/>
                  <a:pt x="6634231" y="1284876"/>
                  <a:pt x="6640286" y="1317171"/>
                </a:cubicBezTo>
                <a:cubicBezTo>
                  <a:pt x="6646095" y="1348154"/>
                  <a:pt x="6668024" y="1416190"/>
                  <a:pt x="6683829" y="1447800"/>
                </a:cubicBezTo>
                <a:cubicBezTo>
                  <a:pt x="6689680" y="1459502"/>
                  <a:pt x="6699749" y="1468755"/>
                  <a:pt x="6705600" y="1480457"/>
                </a:cubicBezTo>
                <a:cubicBezTo>
                  <a:pt x="6733863" y="1536982"/>
                  <a:pt x="6695733" y="1492360"/>
                  <a:pt x="6738257" y="1534886"/>
                </a:cubicBezTo>
                <a:cubicBezTo>
                  <a:pt x="6741886" y="1549400"/>
                  <a:pt x="6742452" y="1565048"/>
                  <a:pt x="6749143" y="1578429"/>
                </a:cubicBezTo>
                <a:cubicBezTo>
                  <a:pt x="6753733" y="1587609"/>
                  <a:pt x="6760958" y="1602689"/>
                  <a:pt x="6770915" y="1600200"/>
                </a:cubicBezTo>
                <a:cubicBezTo>
                  <a:pt x="6796300" y="1593854"/>
                  <a:pt x="6810844" y="1563003"/>
                  <a:pt x="6836229" y="1556657"/>
                </a:cubicBezTo>
                <a:lnTo>
                  <a:pt x="6879772" y="1545771"/>
                </a:lnTo>
                <a:cubicBezTo>
                  <a:pt x="6890658" y="1538514"/>
                  <a:pt x="6900727" y="1529851"/>
                  <a:pt x="6912429" y="1524000"/>
                </a:cubicBezTo>
                <a:cubicBezTo>
                  <a:pt x="6922692" y="1518868"/>
                  <a:pt x="6934432" y="1517376"/>
                  <a:pt x="6945086" y="1513114"/>
                </a:cubicBezTo>
                <a:cubicBezTo>
                  <a:pt x="6970744" y="1502851"/>
                  <a:pt x="6996569" y="1492815"/>
                  <a:pt x="7021286" y="1480457"/>
                </a:cubicBezTo>
                <a:cubicBezTo>
                  <a:pt x="7046766" y="1467717"/>
                  <a:pt x="7056200" y="1449320"/>
                  <a:pt x="7086600" y="1447800"/>
                </a:cubicBezTo>
                <a:cubicBezTo>
                  <a:pt x="7310196" y="1436620"/>
                  <a:pt x="7370470" y="1436914"/>
                  <a:pt x="7522029" y="143691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0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4" y="1916832"/>
            <a:ext cx="9044409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16</Words>
  <Application>Microsoft Office PowerPoint</Application>
  <PresentationFormat>Affichage à l'écran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Comment fonctionne la musique africaine?</vt:lpstr>
      <vt:lpstr>Présentation PowerPoint</vt:lpstr>
      <vt:lpstr>Présentation PowerPoint</vt:lpstr>
      <vt:lpstr>Présentation PowerPoint</vt:lpstr>
      <vt:lpstr>Qu’as-tu appris?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36</cp:revision>
  <dcterms:created xsi:type="dcterms:W3CDTF">2012-09-17T22:08:09Z</dcterms:created>
  <dcterms:modified xsi:type="dcterms:W3CDTF">2019-10-06T18:34:30Z</dcterms:modified>
</cp:coreProperties>
</file>