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00" r:id="rId3"/>
    <p:sldId id="279" r:id="rId4"/>
    <p:sldId id="302" r:id="rId5"/>
    <p:sldId id="301" r:id="rId6"/>
    <p:sldId id="303" r:id="rId7"/>
    <p:sldId id="299" r:id="rId8"/>
    <p:sldId id="280" r:id="rId9"/>
    <p:sldId id="282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../ecoutes/steppes%20asie%20centrale/4e-A1.note%20tenue.mp3" TargetMode="External"/><Relationship Id="rId3" Type="http://schemas.openxmlformats.org/officeDocument/2006/relationships/image" Target="../media/image2.png"/><Relationship Id="rId7" Type="http://schemas.openxmlformats.org/officeDocument/2006/relationships/hyperlink" Target="../ecoutes/steppes%20asie%20centrale/4e-A1.M&#8218;lodie%20B.mp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../ecoutes/steppes%20asie%20centrale/4e-A1.M&#8218;lodie%20A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coutes/steppes%20asie%20centrale/4e-A1.note%20tenue.mp3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ecoutes/steppes%20asie%20centrale/4e-A1.M&#8218;lodie%20A.mp3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Musique, création de nation et expression des sentiments.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4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: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Organiser la musique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>Quand l’expression des sentiments permettent aux compositeurs de revendiquer leur appartenance à une nation. 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548680"/>
            <a:ext cx="8459663" cy="55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533" y="1115177"/>
            <a:ext cx="1752195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9" y="1412776"/>
            <a:ext cx="7283085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698" y="1920957"/>
            <a:ext cx="328958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encrypted-tbn2.gstatic.com/images?q=tbn:ANd9GcSFKN2L9CkK7OA1gPUWNo7ZZXg1iqgQPOF5VfM2-1leyfSyr4LKIw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532" y="3429000"/>
            <a:ext cx="328958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encrypted-tbn2.gstatic.com/images?q=tbn:ANd9GcSFKN2L9CkK7OA1gPUWNo7ZZXg1iqgQPOF5VfM2-1leyfSyr4LKIw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788" y="4941168"/>
            <a:ext cx="328958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necteur droit 5"/>
          <p:cNvCxnSpPr/>
          <p:nvPr/>
        </p:nvCxnSpPr>
        <p:spPr>
          <a:xfrm flipV="1">
            <a:off x="4283968" y="2348880"/>
            <a:ext cx="1584176" cy="280831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666761" y="2852936"/>
            <a:ext cx="1913351" cy="134076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693603" y="4193704"/>
            <a:ext cx="1913351" cy="149316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16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7" y="1412776"/>
            <a:ext cx="9089407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83768" y="3645024"/>
            <a:ext cx="1633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Clarinette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60032" y="3632448"/>
            <a:ext cx="6799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Cor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69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06" y="620688"/>
            <a:ext cx="9078188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218251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3"/>
          <p:cNvCxnSpPr/>
          <p:nvPr/>
        </p:nvCxnSpPr>
        <p:spPr>
          <a:xfrm>
            <a:off x="971600" y="1700808"/>
            <a:ext cx="4032448" cy="2088232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827584" y="2924944"/>
            <a:ext cx="4104456" cy="23042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1115616" y="2348880"/>
            <a:ext cx="3672408" cy="25922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70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14" y="116632"/>
            <a:ext cx="8886371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4"/>
          <p:cNvCxnSpPr/>
          <p:nvPr/>
        </p:nvCxnSpPr>
        <p:spPr>
          <a:xfrm>
            <a:off x="4427984" y="2492896"/>
            <a:ext cx="1296144" cy="2088232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V="1">
            <a:off x="4585387" y="2276872"/>
            <a:ext cx="1296144" cy="18722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4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5049091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816932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9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41" y="116632"/>
            <a:ext cx="9086027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4"/>
          <p:cNvCxnSpPr/>
          <p:nvPr/>
        </p:nvCxnSpPr>
        <p:spPr>
          <a:xfrm>
            <a:off x="1835696" y="1988840"/>
            <a:ext cx="3384376" cy="324036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1359429" y="1916832"/>
            <a:ext cx="3860643" cy="136815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1187624" y="3584747"/>
            <a:ext cx="4270581" cy="114039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06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9143999" cy="2478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992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036496" cy="623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131840" y="5380937"/>
            <a:ext cx="9589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russe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4890875"/>
            <a:ext cx="160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traditions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9046" y="4443944"/>
            <a:ext cx="1468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nationale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24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20688"/>
            <a:ext cx="8999537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397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37</Words>
  <Application>Microsoft Office PowerPoint</Application>
  <PresentationFormat>Affichage à l'écran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Quand l’expression des sentiments permettent aux compositeurs de revendiquer leur appartenance à une nation.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41</cp:revision>
  <dcterms:created xsi:type="dcterms:W3CDTF">2012-09-17T22:08:09Z</dcterms:created>
  <dcterms:modified xsi:type="dcterms:W3CDTF">2019-10-27T10:38:46Z</dcterms:modified>
</cp:coreProperties>
</file>