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3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6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Quels sont les fondements musicaux rejetés par les compositeurs de musique contemporaine </a:t>
            </a:r>
            <a:r>
              <a:rPr lang="fr-FR" sz="3200" dirty="0" smtClean="0">
                <a:latin typeface="Comic Sans MS" panose="030F0702030302020204" pitchFamily="66" charset="0"/>
              </a:rPr>
              <a:t>?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>  </a:t>
            </a:r>
            <a:r>
              <a:rPr lang="fr-FR" sz="3200" dirty="0" smtClean="0">
                <a:latin typeface="Comic Sans MS" panose="030F0702030302020204" pitchFamily="66" charset="0"/>
              </a:rPr>
              <a:t>Finaliser et évaluer</a:t>
            </a:r>
            <a:endParaRPr lang="fr-F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440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91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24</Words>
  <Application>Microsoft Office PowerPoint</Application>
  <PresentationFormat>Affichage à l'écran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Quels sont les fondements musicaux rejetés par les compositeurs de musique contemporaine ?    Finaliser et évaluer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62</cp:revision>
  <dcterms:created xsi:type="dcterms:W3CDTF">2012-09-17T22:08:09Z</dcterms:created>
  <dcterms:modified xsi:type="dcterms:W3CDTF">2020-03-04T22:57:50Z</dcterms:modified>
</cp:coreProperties>
</file>