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11" r:id="rId3"/>
    <p:sldId id="319" r:id="rId4"/>
    <p:sldId id="320" r:id="rId5"/>
    <p:sldId id="321" r:id="rId6"/>
    <p:sldId id="32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7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1C24B-CB1A-446F-B1CB-EEC10C81248D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80C71-DB40-4B0D-B4D1-F0A13F2A3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59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673C-A314-4E41-86D3-993F9218ABB8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5547-510C-44A0-8AD5-09586C7190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37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673C-A314-4E41-86D3-993F9218ABB8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5547-510C-44A0-8AD5-09586C7190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19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673C-A314-4E41-86D3-993F9218ABB8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5547-510C-44A0-8AD5-09586C7190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8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673C-A314-4E41-86D3-993F9218ABB8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5547-510C-44A0-8AD5-09586C7190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0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673C-A314-4E41-86D3-993F9218ABB8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5547-510C-44A0-8AD5-09586C7190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99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673C-A314-4E41-86D3-993F9218ABB8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5547-510C-44A0-8AD5-09586C7190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21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673C-A314-4E41-86D3-993F9218ABB8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5547-510C-44A0-8AD5-09586C7190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03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673C-A314-4E41-86D3-993F9218ABB8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5547-510C-44A0-8AD5-09586C7190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06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673C-A314-4E41-86D3-993F9218ABB8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5547-510C-44A0-8AD5-09586C7190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55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673C-A314-4E41-86D3-993F9218ABB8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5547-510C-44A0-8AD5-09586C7190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28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673C-A314-4E41-86D3-993F9218ABB8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5547-510C-44A0-8AD5-09586C7190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61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6673C-A314-4E41-86D3-993F9218ABB8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5547-510C-44A0-8AD5-09586C7190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85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extraits/BAGDAD_CAFE_-_Im_Calling_You.mp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../extraits/BAGDAD_CAFE_-_Im_Calling_You.mp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../extraits/1-04%20Marooned.mp3" TargetMode="External"/><Relationship Id="rId5" Type="http://schemas.openxmlformats.org/officeDocument/2006/relationships/image" Target="../media/image2.jpeg"/><Relationship Id="rId4" Type="http://schemas.openxmlformats.org/officeDocument/2006/relationships/hyperlink" Target="../extraits/Ray%20Chen%20Mendelssohn%20Violin%20Concerto%20in%20E%20minor,%20Op.%2064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1" y="188640"/>
            <a:ext cx="673359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fr-FR" sz="3200" b="1" dirty="0" smtClean="0">
                <a:solidFill>
                  <a:srgbClr val="7030A0"/>
                </a:solidFill>
                <a:latin typeface="Comic Sans MS" pitchFamily="66" charset="0"/>
              </a:rPr>
              <a:t>                                      </a:t>
            </a:r>
            <a:r>
              <a:rPr lang="fr-FR" sz="3200" b="1" u="sng" dirty="0" smtClean="0">
                <a:solidFill>
                  <a:srgbClr val="7030A0"/>
                </a:solidFill>
                <a:latin typeface="Comic Sans MS" pitchFamily="66" charset="0"/>
              </a:rPr>
              <a:t>Le dialogue en musique</a:t>
            </a:r>
          </a:p>
          <a:p>
            <a:endParaRPr lang="fr-FR" sz="3200" b="1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fr-FR" sz="3200" dirty="0" smtClean="0">
                <a:solidFill>
                  <a:srgbClr val="7030A0"/>
                </a:solidFill>
                <a:latin typeface="Comic Sans MS" pitchFamily="66" charset="0"/>
              </a:rPr>
              <a:t>séance </a:t>
            </a:r>
            <a:r>
              <a:rPr lang="fr-FR" sz="3200" dirty="0" smtClean="0">
                <a:solidFill>
                  <a:srgbClr val="7030A0"/>
                </a:solidFill>
                <a:latin typeface="Comic Sans MS" pitchFamily="66" charset="0"/>
              </a:rPr>
              <a:t>5 </a:t>
            </a:r>
            <a:endParaRPr lang="fr-FR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71907" y="3068960"/>
            <a:ext cx="8856984" cy="1584176"/>
          </a:xfrm>
        </p:spPr>
        <p:txBody>
          <a:bodyPr>
            <a:noAutofit/>
          </a:bodyPr>
          <a:lstStyle/>
          <a:p>
            <a:r>
              <a:rPr lang="fr-FR" sz="32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 quelles manières le dialogue est-il devenu une source d’inspiration pour les musiciens ?</a:t>
            </a:r>
            <a:br>
              <a:rPr lang="fr-FR" sz="32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fr-FR" sz="3200" i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fr-FR" sz="32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fr-FR" sz="32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Finaliser</a:t>
            </a:r>
            <a:endParaRPr lang="fr-FR" sz="3200" dirty="0">
              <a:solidFill>
                <a:srgbClr val="00206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s://encrypted-tbn2.gstatic.com/images?q=tbn:ANd9GcSFKN2L9CkK7OA1gPUWNo7ZZXg1iqgQPOF5VfM2-1leyfSyr4LKIw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30" y="4293096"/>
            <a:ext cx="37171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79"/>
            <a:ext cx="3024336" cy="254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079331" y="2195282"/>
            <a:ext cx="4023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Emouvant, doux, calme.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9" name="Cadre 18"/>
          <p:cNvSpPr/>
          <p:nvPr/>
        </p:nvSpPr>
        <p:spPr>
          <a:xfrm>
            <a:off x="4624687" y="2673826"/>
            <a:ext cx="2549644" cy="514161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Cadre 19"/>
          <p:cNvSpPr/>
          <p:nvPr/>
        </p:nvSpPr>
        <p:spPr>
          <a:xfrm>
            <a:off x="4564151" y="3429000"/>
            <a:ext cx="799937" cy="514161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7" y="764704"/>
            <a:ext cx="882448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1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85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325"/>
            <a:ext cx="9144000" cy="55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s://encrypted-tbn2.gstatic.com/images?q=tbn:ANd9GcSFKN2L9CkK7OA1gPUWNo7ZZXg1iqgQPOF5VfM2-1leyfSyr4LKIw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6858"/>
            <a:ext cx="37171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encrypted-tbn2.gstatic.com/images?q=tbn:ANd9GcSFKN2L9CkK7OA1gPUWNo7ZZXg1iqgQPOF5VfM2-1leyfSyr4LKIw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3149"/>
            <a:ext cx="37171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encrypted-tbn2.gstatic.com/images?q=tbn:ANd9GcSFKN2L9CkK7OA1gPUWNo7ZZXg1iqgQPOF5VfM2-1leyfSyr4LKIw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16858"/>
            <a:ext cx="37171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874125" y="3429000"/>
            <a:ext cx="2267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Emouvant, doux, calme.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72000" y="3437860"/>
            <a:ext cx="2267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Serein, aérien, calme.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67744" y="3429000"/>
            <a:ext cx="2376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Majestueux, agile, émouvant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5" name="Cadre 34"/>
          <p:cNvSpPr/>
          <p:nvPr/>
        </p:nvSpPr>
        <p:spPr>
          <a:xfrm>
            <a:off x="2339752" y="4149080"/>
            <a:ext cx="576064" cy="326302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Cadre 35"/>
          <p:cNvSpPr/>
          <p:nvPr/>
        </p:nvSpPr>
        <p:spPr>
          <a:xfrm>
            <a:off x="4595760" y="4149080"/>
            <a:ext cx="576064" cy="326302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Cadre 36"/>
          <p:cNvSpPr/>
          <p:nvPr/>
        </p:nvSpPr>
        <p:spPr>
          <a:xfrm>
            <a:off x="6822880" y="4149080"/>
            <a:ext cx="576064" cy="326302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Cadre 37"/>
          <p:cNvSpPr/>
          <p:nvPr/>
        </p:nvSpPr>
        <p:spPr>
          <a:xfrm>
            <a:off x="2899760" y="4627782"/>
            <a:ext cx="576064" cy="326302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Cadre 38"/>
          <p:cNvSpPr/>
          <p:nvPr/>
        </p:nvSpPr>
        <p:spPr>
          <a:xfrm>
            <a:off x="5129808" y="4627782"/>
            <a:ext cx="576064" cy="326302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Cadre 39"/>
          <p:cNvSpPr/>
          <p:nvPr/>
        </p:nvSpPr>
        <p:spPr>
          <a:xfrm>
            <a:off x="6819068" y="4627782"/>
            <a:ext cx="576064" cy="326302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Cadre 40"/>
          <p:cNvSpPr/>
          <p:nvPr/>
        </p:nvSpPr>
        <p:spPr>
          <a:xfrm>
            <a:off x="2305146" y="5106484"/>
            <a:ext cx="576064" cy="326302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Cadre 41"/>
          <p:cNvSpPr/>
          <p:nvPr/>
        </p:nvSpPr>
        <p:spPr>
          <a:xfrm>
            <a:off x="4595547" y="5106484"/>
            <a:ext cx="576064" cy="326302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3" name="Cadre 42"/>
          <p:cNvSpPr/>
          <p:nvPr/>
        </p:nvSpPr>
        <p:spPr>
          <a:xfrm>
            <a:off x="6819068" y="5106484"/>
            <a:ext cx="576064" cy="326302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Cadre 43"/>
          <p:cNvSpPr/>
          <p:nvPr/>
        </p:nvSpPr>
        <p:spPr>
          <a:xfrm>
            <a:off x="2303830" y="5585186"/>
            <a:ext cx="576064" cy="326302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5" name="Cadre 44"/>
          <p:cNvSpPr/>
          <p:nvPr/>
        </p:nvSpPr>
        <p:spPr>
          <a:xfrm>
            <a:off x="4553531" y="5585186"/>
            <a:ext cx="576064" cy="326302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Cadre 45"/>
          <p:cNvSpPr/>
          <p:nvPr/>
        </p:nvSpPr>
        <p:spPr>
          <a:xfrm>
            <a:off x="7395132" y="5559925"/>
            <a:ext cx="576064" cy="326302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Cadre 46"/>
          <p:cNvSpPr/>
          <p:nvPr/>
        </p:nvSpPr>
        <p:spPr>
          <a:xfrm>
            <a:off x="2339752" y="6051901"/>
            <a:ext cx="576064" cy="326302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Cadre 47"/>
          <p:cNvSpPr/>
          <p:nvPr/>
        </p:nvSpPr>
        <p:spPr>
          <a:xfrm>
            <a:off x="4574495" y="6051901"/>
            <a:ext cx="576064" cy="326302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Cadre 49"/>
          <p:cNvSpPr/>
          <p:nvPr/>
        </p:nvSpPr>
        <p:spPr>
          <a:xfrm>
            <a:off x="7388900" y="6051901"/>
            <a:ext cx="576064" cy="326302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" y="476672"/>
            <a:ext cx="913578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213" y="2420888"/>
            <a:ext cx="90282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Dans ces trois extraits, le tempo est lent.</a:t>
            </a:r>
          </a:p>
          <a:p>
            <a:endParaRPr lang="fr-FR" sz="2400" i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2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L’extrait 1 est un concerto de soliste, l’extrait 2 propose un long solo de guitare électrique. Les solistes </a:t>
            </a:r>
            <a:r>
              <a:rPr lang="fr-FR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dialoguent avec l’orchestre en faisant des questions-réponses.</a:t>
            </a:r>
          </a:p>
          <a:p>
            <a:endParaRPr lang="fr-FR" sz="2400" i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fr-FR" sz="2400" i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2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L’extrait 3 est une chanson qui fait entendre une soliste vocale et un solo d’harmonica.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55057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39752" y="5661248"/>
            <a:ext cx="29851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Bernard </a:t>
            </a:r>
            <a:r>
              <a:rPr lang="fr-FR" sz="2800" dirty="0" err="1" smtClean="0">
                <a:latin typeface="Comic Sans MS" panose="030F0702030302020204" pitchFamily="66" charset="0"/>
              </a:rPr>
              <a:t>Morinay</a:t>
            </a:r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u="sng" dirty="0" smtClean="0">
                <a:latin typeface="Comic Sans MS" panose="030F0702030302020204" pitchFamily="66" charset="0"/>
              </a:rPr>
              <a:t>Dialogue marin</a:t>
            </a:r>
            <a:endParaRPr lang="fr-FR" sz="28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102</Words>
  <Application>Microsoft Office PowerPoint</Application>
  <PresentationFormat>Affichage à l'écran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De quelles manières le dialogue est-il devenu une source d’inspiration pour les musiciens ?  Finaliser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quelle manière l’homme peut-il maîtriser sa voix.</dc:title>
  <dc:creator>julienjonas</dc:creator>
  <cp:lastModifiedBy>Julien musique</cp:lastModifiedBy>
  <cp:revision>67</cp:revision>
  <dcterms:created xsi:type="dcterms:W3CDTF">2012-09-17T22:08:09Z</dcterms:created>
  <dcterms:modified xsi:type="dcterms:W3CDTF">2020-04-22T08:26:10Z</dcterms:modified>
</cp:coreProperties>
</file>