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73" r:id="rId5"/>
    <p:sldId id="270" r:id="rId6"/>
    <p:sldId id="27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56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coutes/vivaldi%20trance.MP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../Ecoutes/test%20vivaldi%20metal.MP3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L’intensité en musique</a:t>
            </a: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dirty="0">
                <a:solidFill>
                  <a:srgbClr val="7030A0"/>
                </a:solidFill>
                <a:latin typeface="Comic Sans MS" pitchFamily="66" charset="0"/>
              </a:rPr>
              <a:t>5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287016" y="2492896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dirty="0">
                <a:solidFill>
                  <a:srgbClr val="002060"/>
                </a:solidFill>
                <a:latin typeface="Comic Sans MS" panose="030F0702030302020204" pitchFamily="66" charset="0"/>
              </a:rPr>
              <a:t>Comment et pourquoi jouer avec l’intensité sonore ? </a:t>
            </a:r>
            <a: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Ressentir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039699" cy="52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164" y="188640"/>
            <a:ext cx="1224136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dre 7"/>
          <p:cNvSpPr/>
          <p:nvPr/>
        </p:nvSpPr>
        <p:spPr>
          <a:xfrm>
            <a:off x="3635896" y="1700808"/>
            <a:ext cx="1440160" cy="79208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Cadre 8"/>
          <p:cNvSpPr/>
          <p:nvPr/>
        </p:nvSpPr>
        <p:spPr>
          <a:xfrm>
            <a:off x="5148064" y="2492896"/>
            <a:ext cx="1440160" cy="79208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Cadre 9"/>
          <p:cNvSpPr/>
          <p:nvPr/>
        </p:nvSpPr>
        <p:spPr>
          <a:xfrm>
            <a:off x="3491880" y="3429000"/>
            <a:ext cx="2232248" cy="79208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Cadre 10"/>
          <p:cNvSpPr/>
          <p:nvPr/>
        </p:nvSpPr>
        <p:spPr>
          <a:xfrm>
            <a:off x="323528" y="4437112"/>
            <a:ext cx="1152128" cy="72008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21619" cy="2924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6" descr="http://files.meilleurduchef.com/mdc/photo/produits/kim/sonometre_sda_0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996952"/>
            <a:ext cx="2664296" cy="3861048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00256" cy="479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adre 11"/>
          <p:cNvSpPr/>
          <p:nvPr/>
        </p:nvSpPr>
        <p:spPr>
          <a:xfrm>
            <a:off x="467544" y="2348880"/>
            <a:ext cx="1440160" cy="576064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Cadre 12"/>
          <p:cNvSpPr/>
          <p:nvPr/>
        </p:nvSpPr>
        <p:spPr>
          <a:xfrm>
            <a:off x="755576" y="2852936"/>
            <a:ext cx="936104" cy="576064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Cadre 13"/>
          <p:cNvSpPr/>
          <p:nvPr/>
        </p:nvSpPr>
        <p:spPr>
          <a:xfrm>
            <a:off x="6516216" y="3717032"/>
            <a:ext cx="1152128" cy="576064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6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164" y="188640"/>
            <a:ext cx="1224136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68760"/>
            <a:ext cx="9144000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628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23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Rectangle 36"/>
          <p:cNvSpPr/>
          <p:nvPr/>
        </p:nvSpPr>
        <p:spPr>
          <a:xfrm>
            <a:off x="7236296" y="2996952"/>
            <a:ext cx="11641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danger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236296" y="4293096"/>
            <a:ext cx="12490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douleur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252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15</Words>
  <Application>Microsoft Office PowerPoint</Application>
  <PresentationFormat>Affichage à l'écran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Comment et pourquoi jouer avec l’intensité sonore ?    Ressentir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33</cp:revision>
  <dcterms:created xsi:type="dcterms:W3CDTF">2012-09-17T22:08:09Z</dcterms:created>
  <dcterms:modified xsi:type="dcterms:W3CDTF">2019-12-18T20:47:23Z</dcterms:modified>
</cp:coreProperties>
</file>