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00" r:id="rId3"/>
    <p:sldId id="303" r:id="rId4"/>
    <p:sldId id="279" r:id="rId5"/>
    <p:sldId id="302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8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1C24B-CB1A-446F-B1CB-EEC10C81248D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80C71-DB40-4B0D-B4D1-F0A13F2A3A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59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../ecoutes/Franz%20Liszt%20-%20Hungarian%20Rhapsody%20no.2%20-%20Alfred%20Brendel.mp3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../ecoutes/La%20Moldau%20(Commentaire).mp3" TargetMode="External"/><Relationship Id="rId4" Type="http://schemas.openxmlformats.org/officeDocument/2006/relationships/hyperlink" Target="../ecoutes/steppes%20asie%20centrale/4e-A1.Dans%20les%20steppes%20de%20l'Asie%20Centrale.mp3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25545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Musique, création de nation et expression des sentiments.</a:t>
            </a:r>
          </a:p>
          <a:p>
            <a:endParaRPr lang="fr-FR" sz="3200" b="1" u="sng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6 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: 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Finaliser et évaluer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07504" y="378904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  <a:t>Quand l’expression des sentiments permettent aux compositeurs de revendiquer leur appartenance à une nation. </a:t>
            </a:r>
            <a:endParaRPr lang="fr-FR" sz="3200" dirty="0">
              <a:solidFill>
                <a:srgbClr val="002060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-2233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sz="240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75726" y="320934"/>
            <a:ext cx="903649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1" i="0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itchFamily="18" charset="0"/>
                <a:cs typeface="Arial" pitchFamily="34" charset="0"/>
              </a:rPr>
              <a:t>Relie le bon compositeur au bon extrait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Comic Sans MS" panose="030F0702030302020204" pitchFamily="66" charset="0"/>
              <a:cs typeface="Arial" pitchFamily="34" charset="0"/>
            </a:endParaRPr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225015" y="1148688"/>
            <a:ext cx="2834817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1" i="0" u="sng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anose="030F0702030302020204" pitchFamily="66" charset="0"/>
                <a:ea typeface="Times New Roman" pitchFamily="18" charset="0"/>
                <a:cs typeface="Arial" pitchFamily="34" charset="0"/>
              </a:rPr>
              <a:t>Franz Liszt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2400" b="1" u="sng" dirty="0">
              <a:solidFill>
                <a:srgbClr val="0070C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400" b="1" i="0" u="sng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2400" b="1" u="sng" dirty="0">
              <a:solidFill>
                <a:srgbClr val="0070C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400" b="1" i="0" u="sng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2400" b="1" u="sng" dirty="0" smtClean="0">
                <a:solidFill>
                  <a:srgbClr val="0070C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Alexandre Borodine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2400" b="1" u="sng" dirty="0">
              <a:solidFill>
                <a:srgbClr val="0070C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2400" b="1" u="sng" dirty="0" smtClean="0">
              <a:solidFill>
                <a:srgbClr val="0070C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2400" b="1" u="sng" dirty="0" smtClean="0">
              <a:solidFill>
                <a:srgbClr val="0070C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400" b="1" i="0" u="sng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2400" b="1" u="sng" dirty="0" smtClean="0">
                <a:solidFill>
                  <a:srgbClr val="0070C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B. Smetana</a:t>
            </a:r>
            <a:endParaRPr kumimoji="0" lang="fr-FR" altLang="fr-FR" sz="2400" b="1" i="0" u="sng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2400" b="1" u="sng" dirty="0">
              <a:solidFill>
                <a:srgbClr val="0070C0"/>
              </a:solidFill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Comic Sans MS" panose="030F0702030302020204" pitchFamily="66" charset="0"/>
              <a:cs typeface="Arial" pitchFamily="34" charset="0"/>
            </a:endParaRPr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5088497" y="1242120"/>
            <a:ext cx="2834817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Times New Roman" pitchFamily="18" charset="0"/>
                <a:cs typeface="Arial" pitchFamily="34" charset="0"/>
              </a:rPr>
              <a:t>Dans les steppes de l’Asie centrale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2400" b="1" u="sng" dirty="0">
              <a:solidFill>
                <a:srgbClr val="00206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400" b="1" i="0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2400" b="1" u="sng" dirty="0">
              <a:solidFill>
                <a:srgbClr val="002060"/>
              </a:solidFill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cs typeface="Arial" pitchFamily="34" charset="0"/>
              </a:rPr>
              <a:t>La Moldau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2400" b="1" u="sng" dirty="0">
              <a:solidFill>
                <a:srgbClr val="002060"/>
              </a:solidFill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400" b="1" i="0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400" b="1" i="0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2400" b="1" u="sng" dirty="0">
              <a:solidFill>
                <a:srgbClr val="002060"/>
              </a:solidFill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cs typeface="Arial" pitchFamily="34" charset="0"/>
              </a:rPr>
              <a:t>Rhapsodie</a:t>
            </a:r>
            <a:r>
              <a:rPr kumimoji="0" lang="fr-FR" altLang="fr-FR" sz="2400" b="1" i="0" u="sng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cs typeface="Arial" pitchFamily="34" charset="0"/>
              </a:rPr>
              <a:t> hongroise no 2</a:t>
            </a:r>
            <a:endParaRPr kumimoji="0" lang="fr-FR" altLang="fr-FR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omic Sans MS" panose="030F0702030302020204" pitchFamily="66" charset="0"/>
              <a:cs typeface="Arial" pitchFamily="34" charset="0"/>
            </a:endParaRPr>
          </a:p>
        </p:txBody>
      </p:sp>
      <p:cxnSp>
        <p:nvCxnSpPr>
          <p:cNvPr id="9" name="Connecteur droit 8"/>
          <p:cNvCxnSpPr/>
          <p:nvPr/>
        </p:nvCxnSpPr>
        <p:spPr>
          <a:xfrm>
            <a:off x="2267744" y="1484784"/>
            <a:ext cx="2664296" cy="388843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flipV="1">
            <a:off x="1929678" y="1772816"/>
            <a:ext cx="3158819" cy="151216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Connecteur droit 21"/>
          <p:cNvCxnSpPr>
            <a:endCxn id="19" idx="1"/>
          </p:cNvCxnSpPr>
          <p:nvPr/>
        </p:nvCxnSpPr>
        <p:spPr>
          <a:xfrm flipV="1">
            <a:off x="2082078" y="3504278"/>
            <a:ext cx="3006419" cy="186893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4" name="Picture 2" descr="https://encrypted-tbn2.gstatic.com/images?q=tbn:ANd9GcSFKN2L9CkK7OA1gPUWNo7ZZXg1iqgQPOF5VfM2-1leyfSyr4LKIw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071" y="1628800"/>
            <a:ext cx="387202" cy="9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https://encrypted-tbn2.gstatic.com/images?q=tbn:ANd9GcSFKN2L9CkK7OA1gPUWNo7ZZXg1iqgQPOF5VfM2-1leyfSyr4LKIw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71" y="3805363"/>
            <a:ext cx="387202" cy="9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https://encrypted-tbn2.gstatic.com/images?q=tbn:ANd9GcSFKN2L9CkK7OA1gPUWNo7ZZXg1iqgQPOF5VfM2-1leyfSyr4LKIw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71" y="5732020"/>
            <a:ext cx="387202" cy="9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016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647825"/>
            <a:ext cx="8856985" cy="356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465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672"/>
            <a:ext cx="9144000" cy="5085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569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466975"/>
            <a:ext cx="9179371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870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58</Words>
  <Application>Microsoft Office PowerPoint</Application>
  <PresentationFormat>Affichage à l'écran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Quand l’expression des sentiments permettent aux compositeurs de revendiquer leur appartenance à une nation. 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46</cp:revision>
  <dcterms:created xsi:type="dcterms:W3CDTF">2012-09-17T22:08:09Z</dcterms:created>
  <dcterms:modified xsi:type="dcterms:W3CDTF">2019-10-27T11:03:19Z</dcterms:modified>
</cp:coreProperties>
</file>