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 en Afrique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6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fonctionne la musique africaine?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1" y="473968"/>
            <a:ext cx="9116279" cy="4683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" y="141844"/>
            <a:ext cx="9121808" cy="5951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21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02" y="104775"/>
            <a:ext cx="9199783" cy="598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4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</Words>
  <Application>Microsoft Office PowerPoint</Application>
  <PresentationFormat>Affichage à l'écran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Comment fonctionne la musique africaine?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40</cp:revision>
  <dcterms:created xsi:type="dcterms:W3CDTF">2012-09-17T22:08:09Z</dcterms:created>
  <dcterms:modified xsi:type="dcterms:W3CDTF">2019-10-06T18:54:08Z</dcterms:modified>
</cp:coreProperties>
</file>