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2" r:id="rId5"/>
    <p:sldId id="273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8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08%20Amazing%20Grace.m4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ladysmith-black-mambazo-amazing-grace-live.mp4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comparaison%20soweto%20ladysmith.wmv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Musique en Afrique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5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19888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fonctionne la musique africaine?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 rot="20785805">
            <a:off x="197934" y="4077072"/>
            <a:ext cx="88569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Finaliser</a:t>
            </a:r>
            <a:endParaRPr lang="fr-FR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52"/>
            <a:ext cx="9190542" cy="578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575" y="61128"/>
            <a:ext cx="440992" cy="440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7545"/>
            <a:ext cx="440992" cy="440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dre 6"/>
          <p:cNvSpPr/>
          <p:nvPr/>
        </p:nvSpPr>
        <p:spPr>
          <a:xfrm>
            <a:off x="1268574" y="918455"/>
            <a:ext cx="1377785" cy="50405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5292080" y="918455"/>
            <a:ext cx="1377785" cy="50405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63688" y="1628799"/>
            <a:ext cx="32175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Solennel, majestueux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64088" y="1646512"/>
            <a:ext cx="30107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Solennel, rythmique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2798759" y="2411152"/>
            <a:ext cx="1557217" cy="50405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adre 11"/>
          <p:cNvSpPr/>
          <p:nvPr/>
        </p:nvSpPr>
        <p:spPr>
          <a:xfrm>
            <a:off x="6795049" y="2411152"/>
            <a:ext cx="1557217" cy="50405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" grpId="0"/>
      <p:bldP spid="10" grpId="0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" y="0"/>
            <a:ext cx="9106767" cy="486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dre 4"/>
          <p:cNvSpPr/>
          <p:nvPr/>
        </p:nvSpPr>
        <p:spPr>
          <a:xfrm>
            <a:off x="2123729" y="1772816"/>
            <a:ext cx="778608" cy="50405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adre 5"/>
          <p:cNvSpPr/>
          <p:nvPr/>
        </p:nvSpPr>
        <p:spPr>
          <a:xfrm>
            <a:off x="2123729" y="3203408"/>
            <a:ext cx="778608" cy="50405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Cadre 6"/>
          <p:cNvSpPr/>
          <p:nvPr/>
        </p:nvSpPr>
        <p:spPr>
          <a:xfrm>
            <a:off x="3094131" y="2924944"/>
            <a:ext cx="778608" cy="360040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3094131" y="3292556"/>
            <a:ext cx="778608" cy="568491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3935478" y="1772816"/>
            <a:ext cx="778608" cy="568491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Cadre 9"/>
          <p:cNvSpPr/>
          <p:nvPr/>
        </p:nvSpPr>
        <p:spPr>
          <a:xfrm>
            <a:off x="3923622" y="3273287"/>
            <a:ext cx="778608" cy="568491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11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956" y="5013176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dre 11"/>
          <p:cNvSpPr/>
          <p:nvPr/>
        </p:nvSpPr>
        <p:spPr>
          <a:xfrm>
            <a:off x="4692967" y="1772816"/>
            <a:ext cx="778608" cy="568491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" name="Cadre 13"/>
          <p:cNvSpPr/>
          <p:nvPr/>
        </p:nvSpPr>
        <p:spPr>
          <a:xfrm>
            <a:off x="4702230" y="3171191"/>
            <a:ext cx="778608" cy="568491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5" name="Cadre 14"/>
          <p:cNvSpPr/>
          <p:nvPr/>
        </p:nvSpPr>
        <p:spPr>
          <a:xfrm>
            <a:off x="5553202" y="3214428"/>
            <a:ext cx="778608" cy="50405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6" name="Cadre 15"/>
          <p:cNvSpPr/>
          <p:nvPr/>
        </p:nvSpPr>
        <p:spPr>
          <a:xfrm>
            <a:off x="6513191" y="3217269"/>
            <a:ext cx="778608" cy="132900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7" name="Cadre 16"/>
          <p:cNvSpPr/>
          <p:nvPr/>
        </p:nvSpPr>
        <p:spPr>
          <a:xfrm>
            <a:off x="5553202" y="1805033"/>
            <a:ext cx="778608" cy="50405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Cadre 17"/>
          <p:cNvSpPr/>
          <p:nvPr/>
        </p:nvSpPr>
        <p:spPr>
          <a:xfrm>
            <a:off x="6555104" y="1778359"/>
            <a:ext cx="778608" cy="1329006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Cadre 18"/>
          <p:cNvSpPr/>
          <p:nvPr/>
        </p:nvSpPr>
        <p:spPr>
          <a:xfrm>
            <a:off x="7812360" y="1798135"/>
            <a:ext cx="778608" cy="478737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0" name="Cadre 19"/>
          <p:cNvSpPr/>
          <p:nvPr/>
        </p:nvSpPr>
        <p:spPr>
          <a:xfrm>
            <a:off x="7832171" y="3214428"/>
            <a:ext cx="778608" cy="478737"/>
          </a:xfrm>
          <a:prstGeom prst="frame">
            <a:avLst>
              <a:gd name="adj1" fmla="val 746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21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9232875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24826" y="2996952"/>
            <a:ext cx="91080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Dans la musique africaine, on entends souvent des dialogues entre le chœur et le soliste. La musique vocale est souvent a capella, en polyphonie, parfois en </a:t>
            </a:r>
            <a:r>
              <a:rPr lang="fr-FR" sz="2400" i="1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homorythmie</a:t>
            </a:r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, avec de nombreux accents dynamiques.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4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" y="1628800"/>
            <a:ext cx="8938056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941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57</Words>
  <Application>Microsoft Office PowerPoint</Application>
  <PresentationFormat>Affichage à l'écran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Comment fonctionne la musique africaine?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39</cp:revision>
  <dcterms:created xsi:type="dcterms:W3CDTF">2012-09-17T22:08:09Z</dcterms:created>
  <dcterms:modified xsi:type="dcterms:W3CDTF">2019-10-06T18:50:13Z</dcterms:modified>
</cp:coreProperties>
</file>