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0" y="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The%20Fugees%2030sec.wa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The%20Fugees%2030sec.wav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ecoutes/Cl&#233;ment%20%20Janequin%2030sec.wav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Jouons avec la polyphonie</a:t>
            </a:r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1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220486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Explorer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les musiciens jouent-ils avec la polyphonie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64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915" y="260648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107504" y="3789040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Des mélodies/ des supports différents se superposent.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5" y="764704"/>
            <a:ext cx="9126835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3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3076"/>
            <a:ext cx="9144000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rme libre 1"/>
          <p:cNvSpPr/>
          <p:nvPr/>
        </p:nvSpPr>
        <p:spPr>
          <a:xfrm>
            <a:off x="1704975" y="1981200"/>
            <a:ext cx="6134100" cy="466725"/>
          </a:xfrm>
          <a:custGeom>
            <a:avLst/>
            <a:gdLst>
              <a:gd name="connsiteX0" fmla="*/ 0 w 6134100"/>
              <a:gd name="connsiteY0" fmla="*/ 419100 h 466725"/>
              <a:gd name="connsiteX1" fmla="*/ 28575 w 6134100"/>
              <a:gd name="connsiteY1" fmla="*/ 371475 h 466725"/>
              <a:gd name="connsiteX2" fmla="*/ 47625 w 6134100"/>
              <a:gd name="connsiteY2" fmla="*/ 342900 h 466725"/>
              <a:gd name="connsiteX3" fmla="*/ 76200 w 6134100"/>
              <a:gd name="connsiteY3" fmla="*/ 323850 h 466725"/>
              <a:gd name="connsiteX4" fmla="*/ 123825 w 6134100"/>
              <a:gd name="connsiteY4" fmla="*/ 266700 h 466725"/>
              <a:gd name="connsiteX5" fmla="*/ 200025 w 6134100"/>
              <a:gd name="connsiteY5" fmla="*/ 209550 h 466725"/>
              <a:gd name="connsiteX6" fmla="*/ 228600 w 6134100"/>
              <a:gd name="connsiteY6" fmla="*/ 200025 h 466725"/>
              <a:gd name="connsiteX7" fmla="*/ 304800 w 6134100"/>
              <a:gd name="connsiteY7" fmla="*/ 161925 h 466725"/>
              <a:gd name="connsiteX8" fmla="*/ 657225 w 6134100"/>
              <a:gd name="connsiteY8" fmla="*/ 152400 h 466725"/>
              <a:gd name="connsiteX9" fmla="*/ 790575 w 6134100"/>
              <a:gd name="connsiteY9" fmla="*/ 152400 h 466725"/>
              <a:gd name="connsiteX10" fmla="*/ 1104900 w 6134100"/>
              <a:gd name="connsiteY10" fmla="*/ 142875 h 466725"/>
              <a:gd name="connsiteX11" fmla="*/ 1133475 w 6134100"/>
              <a:gd name="connsiteY11" fmla="*/ 133350 h 466725"/>
              <a:gd name="connsiteX12" fmla="*/ 1152525 w 6134100"/>
              <a:gd name="connsiteY12" fmla="*/ 104775 h 466725"/>
              <a:gd name="connsiteX13" fmla="*/ 1181100 w 6134100"/>
              <a:gd name="connsiteY13" fmla="*/ 76200 h 466725"/>
              <a:gd name="connsiteX14" fmla="*/ 1219200 w 6134100"/>
              <a:gd name="connsiteY14" fmla="*/ 57150 h 466725"/>
              <a:gd name="connsiteX15" fmla="*/ 1247775 w 6134100"/>
              <a:gd name="connsiteY15" fmla="*/ 38100 h 466725"/>
              <a:gd name="connsiteX16" fmla="*/ 1343025 w 6134100"/>
              <a:gd name="connsiteY16" fmla="*/ 9525 h 466725"/>
              <a:gd name="connsiteX17" fmla="*/ 1447800 w 6134100"/>
              <a:gd name="connsiteY17" fmla="*/ 0 h 466725"/>
              <a:gd name="connsiteX18" fmla="*/ 1504950 w 6134100"/>
              <a:gd name="connsiteY18" fmla="*/ 9525 h 466725"/>
              <a:gd name="connsiteX19" fmla="*/ 1533525 w 6134100"/>
              <a:gd name="connsiteY19" fmla="*/ 28575 h 466725"/>
              <a:gd name="connsiteX20" fmla="*/ 1571625 w 6134100"/>
              <a:gd name="connsiteY20" fmla="*/ 38100 h 466725"/>
              <a:gd name="connsiteX21" fmla="*/ 1666875 w 6134100"/>
              <a:gd name="connsiteY21" fmla="*/ 123825 h 466725"/>
              <a:gd name="connsiteX22" fmla="*/ 1733550 w 6134100"/>
              <a:gd name="connsiteY22" fmla="*/ 152400 h 466725"/>
              <a:gd name="connsiteX23" fmla="*/ 1800225 w 6134100"/>
              <a:gd name="connsiteY23" fmla="*/ 190500 h 466725"/>
              <a:gd name="connsiteX24" fmla="*/ 1838325 w 6134100"/>
              <a:gd name="connsiteY24" fmla="*/ 200025 h 466725"/>
              <a:gd name="connsiteX25" fmla="*/ 1924050 w 6134100"/>
              <a:gd name="connsiteY25" fmla="*/ 228600 h 466725"/>
              <a:gd name="connsiteX26" fmla="*/ 1981200 w 6134100"/>
              <a:gd name="connsiteY26" fmla="*/ 247650 h 466725"/>
              <a:gd name="connsiteX27" fmla="*/ 2028825 w 6134100"/>
              <a:gd name="connsiteY27" fmla="*/ 276225 h 466725"/>
              <a:gd name="connsiteX28" fmla="*/ 2105025 w 6134100"/>
              <a:gd name="connsiteY28" fmla="*/ 295275 h 466725"/>
              <a:gd name="connsiteX29" fmla="*/ 2447925 w 6134100"/>
              <a:gd name="connsiteY29" fmla="*/ 304800 h 466725"/>
              <a:gd name="connsiteX30" fmla="*/ 2628900 w 6134100"/>
              <a:gd name="connsiteY30" fmla="*/ 295275 h 466725"/>
              <a:gd name="connsiteX31" fmla="*/ 2686050 w 6134100"/>
              <a:gd name="connsiteY31" fmla="*/ 257175 h 466725"/>
              <a:gd name="connsiteX32" fmla="*/ 2705100 w 6134100"/>
              <a:gd name="connsiteY32" fmla="*/ 228600 h 466725"/>
              <a:gd name="connsiteX33" fmla="*/ 2752725 w 6134100"/>
              <a:gd name="connsiteY33" fmla="*/ 180975 h 466725"/>
              <a:gd name="connsiteX34" fmla="*/ 2819400 w 6134100"/>
              <a:gd name="connsiteY34" fmla="*/ 219075 h 466725"/>
              <a:gd name="connsiteX35" fmla="*/ 2895600 w 6134100"/>
              <a:gd name="connsiteY35" fmla="*/ 247650 h 466725"/>
              <a:gd name="connsiteX36" fmla="*/ 3038475 w 6134100"/>
              <a:gd name="connsiteY36" fmla="*/ 266700 h 466725"/>
              <a:gd name="connsiteX37" fmla="*/ 3143250 w 6134100"/>
              <a:gd name="connsiteY37" fmla="*/ 276225 h 466725"/>
              <a:gd name="connsiteX38" fmla="*/ 3200400 w 6134100"/>
              <a:gd name="connsiteY38" fmla="*/ 285750 h 466725"/>
              <a:gd name="connsiteX39" fmla="*/ 3238500 w 6134100"/>
              <a:gd name="connsiteY39" fmla="*/ 295275 h 466725"/>
              <a:gd name="connsiteX40" fmla="*/ 3409950 w 6134100"/>
              <a:gd name="connsiteY40" fmla="*/ 304800 h 466725"/>
              <a:gd name="connsiteX41" fmla="*/ 3600450 w 6134100"/>
              <a:gd name="connsiteY41" fmla="*/ 295275 h 466725"/>
              <a:gd name="connsiteX42" fmla="*/ 3629025 w 6134100"/>
              <a:gd name="connsiteY42" fmla="*/ 285750 h 466725"/>
              <a:gd name="connsiteX43" fmla="*/ 3667125 w 6134100"/>
              <a:gd name="connsiteY43" fmla="*/ 276225 h 466725"/>
              <a:gd name="connsiteX44" fmla="*/ 3810000 w 6134100"/>
              <a:gd name="connsiteY44" fmla="*/ 257175 h 466725"/>
              <a:gd name="connsiteX45" fmla="*/ 3876675 w 6134100"/>
              <a:gd name="connsiteY45" fmla="*/ 247650 h 466725"/>
              <a:gd name="connsiteX46" fmla="*/ 3933825 w 6134100"/>
              <a:gd name="connsiteY46" fmla="*/ 238125 h 466725"/>
              <a:gd name="connsiteX47" fmla="*/ 4181475 w 6134100"/>
              <a:gd name="connsiteY47" fmla="*/ 228600 h 466725"/>
              <a:gd name="connsiteX48" fmla="*/ 4229100 w 6134100"/>
              <a:gd name="connsiteY48" fmla="*/ 238125 h 466725"/>
              <a:gd name="connsiteX49" fmla="*/ 4286250 w 6134100"/>
              <a:gd name="connsiteY49" fmla="*/ 266700 h 466725"/>
              <a:gd name="connsiteX50" fmla="*/ 4324350 w 6134100"/>
              <a:gd name="connsiteY50" fmla="*/ 285750 h 466725"/>
              <a:gd name="connsiteX51" fmla="*/ 4381500 w 6134100"/>
              <a:gd name="connsiteY51" fmla="*/ 295275 h 466725"/>
              <a:gd name="connsiteX52" fmla="*/ 4419600 w 6134100"/>
              <a:gd name="connsiteY52" fmla="*/ 304800 h 466725"/>
              <a:gd name="connsiteX53" fmla="*/ 4476750 w 6134100"/>
              <a:gd name="connsiteY53" fmla="*/ 314325 h 466725"/>
              <a:gd name="connsiteX54" fmla="*/ 4524375 w 6134100"/>
              <a:gd name="connsiteY54" fmla="*/ 323850 h 466725"/>
              <a:gd name="connsiteX55" fmla="*/ 4581525 w 6134100"/>
              <a:gd name="connsiteY55" fmla="*/ 342900 h 466725"/>
              <a:gd name="connsiteX56" fmla="*/ 4657725 w 6134100"/>
              <a:gd name="connsiteY56" fmla="*/ 352425 h 466725"/>
              <a:gd name="connsiteX57" fmla="*/ 4867275 w 6134100"/>
              <a:gd name="connsiteY57" fmla="*/ 409575 h 466725"/>
              <a:gd name="connsiteX58" fmla="*/ 4924425 w 6134100"/>
              <a:gd name="connsiteY58" fmla="*/ 419100 h 466725"/>
              <a:gd name="connsiteX59" fmla="*/ 4991100 w 6134100"/>
              <a:gd name="connsiteY59" fmla="*/ 438150 h 466725"/>
              <a:gd name="connsiteX60" fmla="*/ 5057775 w 6134100"/>
              <a:gd name="connsiteY60" fmla="*/ 447675 h 466725"/>
              <a:gd name="connsiteX61" fmla="*/ 5162550 w 6134100"/>
              <a:gd name="connsiteY61" fmla="*/ 466725 h 466725"/>
              <a:gd name="connsiteX62" fmla="*/ 5410200 w 6134100"/>
              <a:gd name="connsiteY62" fmla="*/ 457200 h 466725"/>
              <a:gd name="connsiteX63" fmla="*/ 5438775 w 6134100"/>
              <a:gd name="connsiteY63" fmla="*/ 438150 h 466725"/>
              <a:gd name="connsiteX64" fmla="*/ 5524500 w 6134100"/>
              <a:gd name="connsiteY64" fmla="*/ 409575 h 466725"/>
              <a:gd name="connsiteX65" fmla="*/ 5581650 w 6134100"/>
              <a:gd name="connsiteY65" fmla="*/ 390525 h 466725"/>
              <a:gd name="connsiteX66" fmla="*/ 5648325 w 6134100"/>
              <a:gd name="connsiteY66" fmla="*/ 361950 h 466725"/>
              <a:gd name="connsiteX67" fmla="*/ 5724525 w 6134100"/>
              <a:gd name="connsiteY67" fmla="*/ 333375 h 466725"/>
              <a:gd name="connsiteX68" fmla="*/ 5753100 w 6134100"/>
              <a:gd name="connsiteY68" fmla="*/ 304800 h 466725"/>
              <a:gd name="connsiteX69" fmla="*/ 5829300 w 6134100"/>
              <a:gd name="connsiteY69" fmla="*/ 285750 h 466725"/>
              <a:gd name="connsiteX70" fmla="*/ 5886450 w 6134100"/>
              <a:gd name="connsiteY70" fmla="*/ 266700 h 466725"/>
              <a:gd name="connsiteX71" fmla="*/ 5991225 w 6134100"/>
              <a:gd name="connsiteY71" fmla="*/ 238125 h 466725"/>
              <a:gd name="connsiteX72" fmla="*/ 6019800 w 6134100"/>
              <a:gd name="connsiteY72" fmla="*/ 228600 h 466725"/>
              <a:gd name="connsiteX73" fmla="*/ 6048375 w 6134100"/>
              <a:gd name="connsiteY73" fmla="*/ 219075 h 466725"/>
              <a:gd name="connsiteX74" fmla="*/ 6134100 w 6134100"/>
              <a:gd name="connsiteY74" fmla="*/ 219075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134100" h="466725">
                <a:moveTo>
                  <a:pt x="0" y="419100"/>
                </a:moveTo>
                <a:cubicBezTo>
                  <a:pt x="9525" y="403225"/>
                  <a:pt x="18763" y="387174"/>
                  <a:pt x="28575" y="371475"/>
                </a:cubicBezTo>
                <a:cubicBezTo>
                  <a:pt x="34642" y="361767"/>
                  <a:pt x="39530" y="350995"/>
                  <a:pt x="47625" y="342900"/>
                </a:cubicBezTo>
                <a:cubicBezTo>
                  <a:pt x="55720" y="334805"/>
                  <a:pt x="66675" y="330200"/>
                  <a:pt x="76200" y="323850"/>
                </a:cubicBezTo>
                <a:cubicBezTo>
                  <a:pt x="94412" y="296532"/>
                  <a:pt x="96934" y="288702"/>
                  <a:pt x="123825" y="266700"/>
                </a:cubicBezTo>
                <a:cubicBezTo>
                  <a:pt x="148398" y="246595"/>
                  <a:pt x="169904" y="219590"/>
                  <a:pt x="200025" y="209550"/>
                </a:cubicBezTo>
                <a:cubicBezTo>
                  <a:pt x="209550" y="206375"/>
                  <a:pt x="219460" y="204180"/>
                  <a:pt x="228600" y="200025"/>
                </a:cubicBezTo>
                <a:cubicBezTo>
                  <a:pt x="254453" y="188274"/>
                  <a:pt x="276412" y="162692"/>
                  <a:pt x="304800" y="161925"/>
                </a:cubicBezTo>
                <a:lnTo>
                  <a:pt x="657225" y="152400"/>
                </a:lnTo>
                <a:cubicBezTo>
                  <a:pt x="728031" y="128798"/>
                  <a:pt x="644499" y="152400"/>
                  <a:pt x="790575" y="152400"/>
                </a:cubicBezTo>
                <a:cubicBezTo>
                  <a:pt x="895398" y="152400"/>
                  <a:pt x="1000125" y="146050"/>
                  <a:pt x="1104900" y="142875"/>
                </a:cubicBezTo>
                <a:cubicBezTo>
                  <a:pt x="1114425" y="139700"/>
                  <a:pt x="1125635" y="139622"/>
                  <a:pt x="1133475" y="133350"/>
                </a:cubicBezTo>
                <a:cubicBezTo>
                  <a:pt x="1142414" y="126199"/>
                  <a:pt x="1145196" y="113569"/>
                  <a:pt x="1152525" y="104775"/>
                </a:cubicBezTo>
                <a:cubicBezTo>
                  <a:pt x="1161149" y="94427"/>
                  <a:pt x="1170139" y="84030"/>
                  <a:pt x="1181100" y="76200"/>
                </a:cubicBezTo>
                <a:cubicBezTo>
                  <a:pt x="1192654" y="67947"/>
                  <a:pt x="1206872" y="64195"/>
                  <a:pt x="1219200" y="57150"/>
                </a:cubicBezTo>
                <a:cubicBezTo>
                  <a:pt x="1229139" y="51470"/>
                  <a:pt x="1237314" y="42749"/>
                  <a:pt x="1247775" y="38100"/>
                </a:cubicBezTo>
                <a:cubicBezTo>
                  <a:pt x="1259376" y="32944"/>
                  <a:pt x="1323235" y="12164"/>
                  <a:pt x="1343025" y="9525"/>
                </a:cubicBezTo>
                <a:cubicBezTo>
                  <a:pt x="1377786" y="4890"/>
                  <a:pt x="1412875" y="3175"/>
                  <a:pt x="1447800" y="0"/>
                </a:cubicBezTo>
                <a:cubicBezTo>
                  <a:pt x="1466850" y="3175"/>
                  <a:pt x="1486628" y="3418"/>
                  <a:pt x="1504950" y="9525"/>
                </a:cubicBezTo>
                <a:cubicBezTo>
                  <a:pt x="1515810" y="13145"/>
                  <a:pt x="1523003" y="24066"/>
                  <a:pt x="1533525" y="28575"/>
                </a:cubicBezTo>
                <a:cubicBezTo>
                  <a:pt x="1545557" y="33732"/>
                  <a:pt x="1558925" y="34925"/>
                  <a:pt x="1571625" y="38100"/>
                </a:cubicBezTo>
                <a:cubicBezTo>
                  <a:pt x="1592010" y="99256"/>
                  <a:pt x="1572796" y="61106"/>
                  <a:pt x="1666875" y="123825"/>
                </a:cubicBezTo>
                <a:cubicBezTo>
                  <a:pt x="1706342" y="150137"/>
                  <a:pt x="1684344" y="140099"/>
                  <a:pt x="1733550" y="152400"/>
                </a:cubicBezTo>
                <a:cubicBezTo>
                  <a:pt x="1757237" y="168191"/>
                  <a:pt x="1772603" y="180142"/>
                  <a:pt x="1800225" y="190500"/>
                </a:cubicBezTo>
                <a:cubicBezTo>
                  <a:pt x="1812482" y="195097"/>
                  <a:pt x="1825786" y="196263"/>
                  <a:pt x="1838325" y="200025"/>
                </a:cubicBezTo>
                <a:cubicBezTo>
                  <a:pt x="1867175" y="208680"/>
                  <a:pt x="1895475" y="219075"/>
                  <a:pt x="1924050" y="228600"/>
                </a:cubicBezTo>
                <a:cubicBezTo>
                  <a:pt x="1943100" y="234950"/>
                  <a:pt x="1963981" y="237319"/>
                  <a:pt x="1981200" y="247650"/>
                </a:cubicBezTo>
                <a:cubicBezTo>
                  <a:pt x="1997075" y="257175"/>
                  <a:pt x="2012266" y="267946"/>
                  <a:pt x="2028825" y="276225"/>
                </a:cubicBezTo>
                <a:cubicBezTo>
                  <a:pt x="2044586" y="284106"/>
                  <a:pt x="2092981" y="294688"/>
                  <a:pt x="2105025" y="295275"/>
                </a:cubicBezTo>
                <a:cubicBezTo>
                  <a:pt x="2219233" y="300846"/>
                  <a:pt x="2333625" y="301625"/>
                  <a:pt x="2447925" y="304800"/>
                </a:cubicBezTo>
                <a:cubicBezTo>
                  <a:pt x="2508250" y="301625"/>
                  <a:pt x="2569665" y="307122"/>
                  <a:pt x="2628900" y="295275"/>
                </a:cubicBezTo>
                <a:cubicBezTo>
                  <a:pt x="2651351" y="290785"/>
                  <a:pt x="2686050" y="257175"/>
                  <a:pt x="2686050" y="257175"/>
                </a:cubicBezTo>
                <a:cubicBezTo>
                  <a:pt x="2692400" y="247650"/>
                  <a:pt x="2697005" y="236695"/>
                  <a:pt x="2705100" y="228600"/>
                </a:cubicBezTo>
                <a:cubicBezTo>
                  <a:pt x="2768600" y="165100"/>
                  <a:pt x="2701925" y="257175"/>
                  <a:pt x="2752725" y="180975"/>
                </a:cubicBezTo>
                <a:cubicBezTo>
                  <a:pt x="2797138" y="225388"/>
                  <a:pt x="2761836" y="199887"/>
                  <a:pt x="2819400" y="219075"/>
                </a:cubicBezTo>
                <a:cubicBezTo>
                  <a:pt x="2834231" y="224019"/>
                  <a:pt x="2875536" y="243191"/>
                  <a:pt x="2895600" y="247650"/>
                </a:cubicBezTo>
                <a:cubicBezTo>
                  <a:pt x="2935835" y="256591"/>
                  <a:pt x="3000956" y="262948"/>
                  <a:pt x="3038475" y="266700"/>
                </a:cubicBezTo>
                <a:cubicBezTo>
                  <a:pt x="3073370" y="270189"/>
                  <a:pt x="3108421" y="272127"/>
                  <a:pt x="3143250" y="276225"/>
                </a:cubicBezTo>
                <a:cubicBezTo>
                  <a:pt x="3162430" y="278482"/>
                  <a:pt x="3181462" y="281962"/>
                  <a:pt x="3200400" y="285750"/>
                </a:cubicBezTo>
                <a:cubicBezTo>
                  <a:pt x="3213237" y="288317"/>
                  <a:pt x="3225463" y="294090"/>
                  <a:pt x="3238500" y="295275"/>
                </a:cubicBezTo>
                <a:cubicBezTo>
                  <a:pt x="3295503" y="300457"/>
                  <a:pt x="3352800" y="301625"/>
                  <a:pt x="3409950" y="304800"/>
                </a:cubicBezTo>
                <a:cubicBezTo>
                  <a:pt x="3473450" y="301625"/>
                  <a:pt x="3537110" y="300783"/>
                  <a:pt x="3600450" y="295275"/>
                </a:cubicBezTo>
                <a:cubicBezTo>
                  <a:pt x="3610452" y="294405"/>
                  <a:pt x="3619371" y="288508"/>
                  <a:pt x="3629025" y="285750"/>
                </a:cubicBezTo>
                <a:cubicBezTo>
                  <a:pt x="3641612" y="282154"/>
                  <a:pt x="3654288" y="278792"/>
                  <a:pt x="3667125" y="276225"/>
                </a:cubicBezTo>
                <a:cubicBezTo>
                  <a:pt x="3727682" y="264114"/>
                  <a:pt x="3742228" y="265647"/>
                  <a:pt x="3810000" y="257175"/>
                </a:cubicBezTo>
                <a:cubicBezTo>
                  <a:pt x="3832277" y="254390"/>
                  <a:pt x="3854485" y="251064"/>
                  <a:pt x="3876675" y="247650"/>
                </a:cubicBezTo>
                <a:cubicBezTo>
                  <a:pt x="3895763" y="244713"/>
                  <a:pt x="3914550" y="239330"/>
                  <a:pt x="3933825" y="238125"/>
                </a:cubicBezTo>
                <a:cubicBezTo>
                  <a:pt x="4016275" y="232972"/>
                  <a:pt x="4098925" y="231775"/>
                  <a:pt x="4181475" y="228600"/>
                </a:cubicBezTo>
                <a:cubicBezTo>
                  <a:pt x="4248150" y="206375"/>
                  <a:pt x="4244975" y="190500"/>
                  <a:pt x="4229100" y="238125"/>
                </a:cubicBezTo>
                <a:cubicBezTo>
                  <a:pt x="4284014" y="274734"/>
                  <a:pt x="4231041" y="243039"/>
                  <a:pt x="4286250" y="266700"/>
                </a:cubicBezTo>
                <a:cubicBezTo>
                  <a:pt x="4299301" y="272293"/>
                  <a:pt x="4310750" y="281670"/>
                  <a:pt x="4324350" y="285750"/>
                </a:cubicBezTo>
                <a:cubicBezTo>
                  <a:pt x="4342848" y="291299"/>
                  <a:pt x="4362562" y="291487"/>
                  <a:pt x="4381500" y="295275"/>
                </a:cubicBezTo>
                <a:cubicBezTo>
                  <a:pt x="4394337" y="297842"/>
                  <a:pt x="4406763" y="302233"/>
                  <a:pt x="4419600" y="304800"/>
                </a:cubicBezTo>
                <a:cubicBezTo>
                  <a:pt x="4438538" y="308588"/>
                  <a:pt x="4457749" y="310870"/>
                  <a:pt x="4476750" y="314325"/>
                </a:cubicBezTo>
                <a:cubicBezTo>
                  <a:pt x="4492678" y="317221"/>
                  <a:pt x="4508756" y="319590"/>
                  <a:pt x="4524375" y="323850"/>
                </a:cubicBezTo>
                <a:cubicBezTo>
                  <a:pt x="4543748" y="329134"/>
                  <a:pt x="4561890" y="338693"/>
                  <a:pt x="4581525" y="342900"/>
                </a:cubicBezTo>
                <a:cubicBezTo>
                  <a:pt x="4606554" y="348263"/>
                  <a:pt x="4632325" y="349250"/>
                  <a:pt x="4657725" y="352425"/>
                </a:cubicBezTo>
                <a:cubicBezTo>
                  <a:pt x="4731595" y="377048"/>
                  <a:pt x="4781335" y="395252"/>
                  <a:pt x="4867275" y="409575"/>
                </a:cubicBezTo>
                <a:cubicBezTo>
                  <a:pt x="4886325" y="412750"/>
                  <a:pt x="4905607" y="414757"/>
                  <a:pt x="4924425" y="419100"/>
                </a:cubicBezTo>
                <a:cubicBezTo>
                  <a:pt x="4946947" y="424297"/>
                  <a:pt x="4968499" y="433307"/>
                  <a:pt x="4991100" y="438150"/>
                </a:cubicBezTo>
                <a:cubicBezTo>
                  <a:pt x="5013052" y="442854"/>
                  <a:pt x="5035585" y="444261"/>
                  <a:pt x="5057775" y="447675"/>
                </a:cubicBezTo>
                <a:cubicBezTo>
                  <a:pt x="5110583" y="455799"/>
                  <a:pt x="5113013" y="456818"/>
                  <a:pt x="5162550" y="466725"/>
                </a:cubicBezTo>
                <a:cubicBezTo>
                  <a:pt x="5245100" y="463550"/>
                  <a:pt x="5328027" y="465701"/>
                  <a:pt x="5410200" y="457200"/>
                </a:cubicBezTo>
                <a:cubicBezTo>
                  <a:pt x="5421587" y="456022"/>
                  <a:pt x="5428208" y="442553"/>
                  <a:pt x="5438775" y="438150"/>
                </a:cubicBezTo>
                <a:cubicBezTo>
                  <a:pt x="5466579" y="426565"/>
                  <a:pt x="5495925" y="419100"/>
                  <a:pt x="5524500" y="409575"/>
                </a:cubicBezTo>
                <a:cubicBezTo>
                  <a:pt x="5543550" y="403225"/>
                  <a:pt x="5563689" y="399505"/>
                  <a:pt x="5581650" y="390525"/>
                </a:cubicBezTo>
                <a:cubicBezTo>
                  <a:pt x="5708012" y="327344"/>
                  <a:pt x="5550219" y="403995"/>
                  <a:pt x="5648325" y="361950"/>
                </a:cubicBezTo>
                <a:cubicBezTo>
                  <a:pt x="5718057" y="332065"/>
                  <a:pt x="5654281" y="350936"/>
                  <a:pt x="5724525" y="333375"/>
                </a:cubicBezTo>
                <a:cubicBezTo>
                  <a:pt x="5734050" y="323850"/>
                  <a:pt x="5741892" y="312272"/>
                  <a:pt x="5753100" y="304800"/>
                </a:cubicBezTo>
                <a:cubicBezTo>
                  <a:pt x="5766439" y="295907"/>
                  <a:pt x="5821162" y="287969"/>
                  <a:pt x="5829300" y="285750"/>
                </a:cubicBezTo>
                <a:cubicBezTo>
                  <a:pt x="5848673" y="280466"/>
                  <a:pt x="5866759" y="270638"/>
                  <a:pt x="5886450" y="266700"/>
                </a:cubicBezTo>
                <a:cubicBezTo>
                  <a:pt x="5953766" y="253237"/>
                  <a:pt x="5918716" y="262295"/>
                  <a:pt x="5991225" y="238125"/>
                </a:cubicBezTo>
                <a:lnTo>
                  <a:pt x="6019800" y="228600"/>
                </a:lnTo>
                <a:cubicBezTo>
                  <a:pt x="6029325" y="225425"/>
                  <a:pt x="6038335" y="219075"/>
                  <a:pt x="6048375" y="219075"/>
                </a:cubicBezTo>
                <a:lnTo>
                  <a:pt x="6134100" y="219075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1706910" y="2581672"/>
            <a:ext cx="6134100" cy="466725"/>
          </a:xfrm>
          <a:custGeom>
            <a:avLst/>
            <a:gdLst>
              <a:gd name="connsiteX0" fmla="*/ 0 w 6134100"/>
              <a:gd name="connsiteY0" fmla="*/ 419100 h 466725"/>
              <a:gd name="connsiteX1" fmla="*/ 28575 w 6134100"/>
              <a:gd name="connsiteY1" fmla="*/ 371475 h 466725"/>
              <a:gd name="connsiteX2" fmla="*/ 47625 w 6134100"/>
              <a:gd name="connsiteY2" fmla="*/ 342900 h 466725"/>
              <a:gd name="connsiteX3" fmla="*/ 76200 w 6134100"/>
              <a:gd name="connsiteY3" fmla="*/ 323850 h 466725"/>
              <a:gd name="connsiteX4" fmla="*/ 123825 w 6134100"/>
              <a:gd name="connsiteY4" fmla="*/ 266700 h 466725"/>
              <a:gd name="connsiteX5" fmla="*/ 200025 w 6134100"/>
              <a:gd name="connsiteY5" fmla="*/ 209550 h 466725"/>
              <a:gd name="connsiteX6" fmla="*/ 228600 w 6134100"/>
              <a:gd name="connsiteY6" fmla="*/ 200025 h 466725"/>
              <a:gd name="connsiteX7" fmla="*/ 304800 w 6134100"/>
              <a:gd name="connsiteY7" fmla="*/ 161925 h 466725"/>
              <a:gd name="connsiteX8" fmla="*/ 657225 w 6134100"/>
              <a:gd name="connsiteY8" fmla="*/ 152400 h 466725"/>
              <a:gd name="connsiteX9" fmla="*/ 790575 w 6134100"/>
              <a:gd name="connsiteY9" fmla="*/ 152400 h 466725"/>
              <a:gd name="connsiteX10" fmla="*/ 1104900 w 6134100"/>
              <a:gd name="connsiteY10" fmla="*/ 142875 h 466725"/>
              <a:gd name="connsiteX11" fmla="*/ 1133475 w 6134100"/>
              <a:gd name="connsiteY11" fmla="*/ 133350 h 466725"/>
              <a:gd name="connsiteX12" fmla="*/ 1152525 w 6134100"/>
              <a:gd name="connsiteY12" fmla="*/ 104775 h 466725"/>
              <a:gd name="connsiteX13" fmla="*/ 1181100 w 6134100"/>
              <a:gd name="connsiteY13" fmla="*/ 76200 h 466725"/>
              <a:gd name="connsiteX14" fmla="*/ 1219200 w 6134100"/>
              <a:gd name="connsiteY14" fmla="*/ 57150 h 466725"/>
              <a:gd name="connsiteX15" fmla="*/ 1247775 w 6134100"/>
              <a:gd name="connsiteY15" fmla="*/ 38100 h 466725"/>
              <a:gd name="connsiteX16" fmla="*/ 1343025 w 6134100"/>
              <a:gd name="connsiteY16" fmla="*/ 9525 h 466725"/>
              <a:gd name="connsiteX17" fmla="*/ 1447800 w 6134100"/>
              <a:gd name="connsiteY17" fmla="*/ 0 h 466725"/>
              <a:gd name="connsiteX18" fmla="*/ 1504950 w 6134100"/>
              <a:gd name="connsiteY18" fmla="*/ 9525 h 466725"/>
              <a:gd name="connsiteX19" fmla="*/ 1533525 w 6134100"/>
              <a:gd name="connsiteY19" fmla="*/ 28575 h 466725"/>
              <a:gd name="connsiteX20" fmla="*/ 1571625 w 6134100"/>
              <a:gd name="connsiteY20" fmla="*/ 38100 h 466725"/>
              <a:gd name="connsiteX21" fmla="*/ 1666875 w 6134100"/>
              <a:gd name="connsiteY21" fmla="*/ 123825 h 466725"/>
              <a:gd name="connsiteX22" fmla="*/ 1733550 w 6134100"/>
              <a:gd name="connsiteY22" fmla="*/ 152400 h 466725"/>
              <a:gd name="connsiteX23" fmla="*/ 1800225 w 6134100"/>
              <a:gd name="connsiteY23" fmla="*/ 190500 h 466725"/>
              <a:gd name="connsiteX24" fmla="*/ 1838325 w 6134100"/>
              <a:gd name="connsiteY24" fmla="*/ 200025 h 466725"/>
              <a:gd name="connsiteX25" fmla="*/ 1924050 w 6134100"/>
              <a:gd name="connsiteY25" fmla="*/ 228600 h 466725"/>
              <a:gd name="connsiteX26" fmla="*/ 1981200 w 6134100"/>
              <a:gd name="connsiteY26" fmla="*/ 247650 h 466725"/>
              <a:gd name="connsiteX27" fmla="*/ 2028825 w 6134100"/>
              <a:gd name="connsiteY27" fmla="*/ 276225 h 466725"/>
              <a:gd name="connsiteX28" fmla="*/ 2105025 w 6134100"/>
              <a:gd name="connsiteY28" fmla="*/ 295275 h 466725"/>
              <a:gd name="connsiteX29" fmla="*/ 2447925 w 6134100"/>
              <a:gd name="connsiteY29" fmla="*/ 304800 h 466725"/>
              <a:gd name="connsiteX30" fmla="*/ 2628900 w 6134100"/>
              <a:gd name="connsiteY30" fmla="*/ 295275 h 466725"/>
              <a:gd name="connsiteX31" fmla="*/ 2686050 w 6134100"/>
              <a:gd name="connsiteY31" fmla="*/ 257175 h 466725"/>
              <a:gd name="connsiteX32" fmla="*/ 2705100 w 6134100"/>
              <a:gd name="connsiteY32" fmla="*/ 228600 h 466725"/>
              <a:gd name="connsiteX33" fmla="*/ 2752725 w 6134100"/>
              <a:gd name="connsiteY33" fmla="*/ 180975 h 466725"/>
              <a:gd name="connsiteX34" fmla="*/ 2819400 w 6134100"/>
              <a:gd name="connsiteY34" fmla="*/ 219075 h 466725"/>
              <a:gd name="connsiteX35" fmla="*/ 2895600 w 6134100"/>
              <a:gd name="connsiteY35" fmla="*/ 247650 h 466725"/>
              <a:gd name="connsiteX36" fmla="*/ 3038475 w 6134100"/>
              <a:gd name="connsiteY36" fmla="*/ 266700 h 466725"/>
              <a:gd name="connsiteX37" fmla="*/ 3143250 w 6134100"/>
              <a:gd name="connsiteY37" fmla="*/ 276225 h 466725"/>
              <a:gd name="connsiteX38" fmla="*/ 3200400 w 6134100"/>
              <a:gd name="connsiteY38" fmla="*/ 285750 h 466725"/>
              <a:gd name="connsiteX39" fmla="*/ 3238500 w 6134100"/>
              <a:gd name="connsiteY39" fmla="*/ 295275 h 466725"/>
              <a:gd name="connsiteX40" fmla="*/ 3409950 w 6134100"/>
              <a:gd name="connsiteY40" fmla="*/ 304800 h 466725"/>
              <a:gd name="connsiteX41" fmla="*/ 3600450 w 6134100"/>
              <a:gd name="connsiteY41" fmla="*/ 295275 h 466725"/>
              <a:gd name="connsiteX42" fmla="*/ 3629025 w 6134100"/>
              <a:gd name="connsiteY42" fmla="*/ 285750 h 466725"/>
              <a:gd name="connsiteX43" fmla="*/ 3667125 w 6134100"/>
              <a:gd name="connsiteY43" fmla="*/ 276225 h 466725"/>
              <a:gd name="connsiteX44" fmla="*/ 3810000 w 6134100"/>
              <a:gd name="connsiteY44" fmla="*/ 257175 h 466725"/>
              <a:gd name="connsiteX45" fmla="*/ 3876675 w 6134100"/>
              <a:gd name="connsiteY45" fmla="*/ 247650 h 466725"/>
              <a:gd name="connsiteX46" fmla="*/ 3933825 w 6134100"/>
              <a:gd name="connsiteY46" fmla="*/ 238125 h 466725"/>
              <a:gd name="connsiteX47" fmla="*/ 4181475 w 6134100"/>
              <a:gd name="connsiteY47" fmla="*/ 228600 h 466725"/>
              <a:gd name="connsiteX48" fmla="*/ 4229100 w 6134100"/>
              <a:gd name="connsiteY48" fmla="*/ 238125 h 466725"/>
              <a:gd name="connsiteX49" fmla="*/ 4286250 w 6134100"/>
              <a:gd name="connsiteY49" fmla="*/ 266700 h 466725"/>
              <a:gd name="connsiteX50" fmla="*/ 4324350 w 6134100"/>
              <a:gd name="connsiteY50" fmla="*/ 285750 h 466725"/>
              <a:gd name="connsiteX51" fmla="*/ 4381500 w 6134100"/>
              <a:gd name="connsiteY51" fmla="*/ 295275 h 466725"/>
              <a:gd name="connsiteX52" fmla="*/ 4419600 w 6134100"/>
              <a:gd name="connsiteY52" fmla="*/ 304800 h 466725"/>
              <a:gd name="connsiteX53" fmla="*/ 4476750 w 6134100"/>
              <a:gd name="connsiteY53" fmla="*/ 314325 h 466725"/>
              <a:gd name="connsiteX54" fmla="*/ 4524375 w 6134100"/>
              <a:gd name="connsiteY54" fmla="*/ 323850 h 466725"/>
              <a:gd name="connsiteX55" fmla="*/ 4581525 w 6134100"/>
              <a:gd name="connsiteY55" fmla="*/ 342900 h 466725"/>
              <a:gd name="connsiteX56" fmla="*/ 4657725 w 6134100"/>
              <a:gd name="connsiteY56" fmla="*/ 352425 h 466725"/>
              <a:gd name="connsiteX57" fmla="*/ 4867275 w 6134100"/>
              <a:gd name="connsiteY57" fmla="*/ 409575 h 466725"/>
              <a:gd name="connsiteX58" fmla="*/ 4924425 w 6134100"/>
              <a:gd name="connsiteY58" fmla="*/ 419100 h 466725"/>
              <a:gd name="connsiteX59" fmla="*/ 4991100 w 6134100"/>
              <a:gd name="connsiteY59" fmla="*/ 438150 h 466725"/>
              <a:gd name="connsiteX60" fmla="*/ 5057775 w 6134100"/>
              <a:gd name="connsiteY60" fmla="*/ 447675 h 466725"/>
              <a:gd name="connsiteX61" fmla="*/ 5162550 w 6134100"/>
              <a:gd name="connsiteY61" fmla="*/ 466725 h 466725"/>
              <a:gd name="connsiteX62" fmla="*/ 5410200 w 6134100"/>
              <a:gd name="connsiteY62" fmla="*/ 457200 h 466725"/>
              <a:gd name="connsiteX63" fmla="*/ 5438775 w 6134100"/>
              <a:gd name="connsiteY63" fmla="*/ 438150 h 466725"/>
              <a:gd name="connsiteX64" fmla="*/ 5524500 w 6134100"/>
              <a:gd name="connsiteY64" fmla="*/ 409575 h 466725"/>
              <a:gd name="connsiteX65" fmla="*/ 5581650 w 6134100"/>
              <a:gd name="connsiteY65" fmla="*/ 390525 h 466725"/>
              <a:gd name="connsiteX66" fmla="*/ 5648325 w 6134100"/>
              <a:gd name="connsiteY66" fmla="*/ 361950 h 466725"/>
              <a:gd name="connsiteX67" fmla="*/ 5724525 w 6134100"/>
              <a:gd name="connsiteY67" fmla="*/ 333375 h 466725"/>
              <a:gd name="connsiteX68" fmla="*/ 5753100 w 6134100"/>
              <a:gd name="connsiteY68" fmla="*/ 304800 h 466725"/>
              <a:gd name="connsiteX69" fmla="*/ 5829300 w 6134100"/>
              <a:gd name="connsiteY69" fmla="*/ 285750 h 466725"/>
              <a:gd name="connsiteX70" fmla="*/ 5886450 w 6134100"/>
              <a:gd name="connsiteY70" fmla="*/ 266700 h 466725"/>
              <a:gd name="connsiteX71" fmla="*/ 5991225 w 6134100"/>
              <a:gd name="connsiteY71" fmla="*/ 238125 h 466725"/>
              <a:gd name="connsiteX72" fmla="*/ 6019800 w 6134100"/>
              <a:gd name="connsiteY72" fmla="*/ 228600 h 466725"/>
              <a:gd name="connsiteX73" fmla="*/ 6048375 w 6134100"/>
              <a:gd name="connsiteY73" fmla="*/ 219075 h 466725"/>
              <a:gd name="connsiteX74" fmla="*/ 6134100 w 6134100"/>
              <a:gd name="connsiteY74" fmla="*/ 219075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134100" h="466725">
                <a:moveTo>
                  <a:pt x="0" y="419100"/>
                </a:moveTo>
                <a:cubicBezTo>
                  <a:pt x="9525" y="403225"/>
                  <a:pt x="18763" y="387174"/>
                  <a:pt x="28575" y="371475"/>
                </a:cubicBezTo>
                <a:cubicBezTo>
                  <a:pt x="34642" y="361767"/>
                  <a:pt x="39530" y="350995"/>
                  <a:pt x="47625" y="342900"/>
                </a:cubicBezTo>
                <a:cubicBezTo>
                  <a:pt x="55720" y="334805"/>
                  <a:pt x="66675" y="330200"/>
                  <a:pt x="76200" y="323850"/>
                </a:cubicBezTo>
                <a:cubicBezTo>
                  <a:pt x="94412" y="296532"/>
                  <a:pt x="96934" y="288702"/>
                  <a:pt x="123825" y="266700"/>
                </a:cubicBezTo>
                <a:cubicBezTo>
                  <a:pt x="148398" y="246595"/>
                  <a:pt x="169904" y="219590"/>
                  <a:pt x="200025" y="209550"/>
                </a:cubicBezTo>
                <a:cubicBezTo>
                  <a:pt x="209550" y="206375"/>
                  <a:pt x="219460" y="204180"/>
                  <a:pt x="228600" y="200025"/>
                </a:cubicBezTo>
                <a:cubicBezTo>
                  <a:pt x="254453" y="188274"/>
                  <a:pt x="276412" y="162692"/>
                  <a:pt x="304800" y="161925"/>
                </a:cubicBezTo>
                <a:lnTo>
                  <a:pt x="657225" y="152400"/>
                </a:lnTo>
                <a:cubicBezTo>
                  <a:pt x="728031" y="128798"/>
                  <a:pt x="644499" y="152400"/>
                  <a:pt x="790575" y="152400"/>
                </a:cubicBezTo>
                <a:cubicBezTo>
                  <a:pt x="895398" y="152400"/>
                  <a:pt x="1000125" y="146050"/>
                  <a:pt x="1104900" y="142875"/>
                </a:cubicBezTo>
                <a:cubicBezTo>
                  <a:pt x="1114425" y="139700"/>
                  <a:pt x="1125635" y="139622"/>
                  <a:pt x="1133475" y="133350"/>
                </a:cubicBezTo>
                <a:cubicBezTo>
                  <a:pt x="1142414" y="126199"/>
                  <a:pt x="1145196" y="113569"/>
                  <a:pt x="1152525" y="104775"/>
                </a:cubicBezTo>
                <a:cubicBezTo>
                  <a:pt x="1161149" y="94427"/>
                  <a:pt x="1170139" y="84030"/>
                  <a:pt x="1181100" y="76200"/>
                </a:cubicBezTo>
                <a:cubicBezTo>
                  <a:pt x="1192654" y="67947"/>
                  <a:pt x="1206872" y="64195"/>
                  <a:pt x="1219200" y="57150"/>
                </a:cubicBezTo>
                <a:cubicBezTo>
                  <a:pt x="1229139" y="51470"/>
                  <a:pt x="1237314" y="42749"/>
                  <a:pt x="1247775" y="38100"/>
                </a:cubicBezTo>
                <a:cubicBezTo>
                  <a:pt x="1259376" y="32944"/>
                  <a:pt x="1323235" y="12164"/>
                  <a:pt x="1343025" y="9525"/>
                </a:cubicBezTo>
                <a:cubicBezTo>
                  <a:pt x="1377786" y="4890"/>
                  <a:pt x="1412875" y="3175"/>
                  <a:pt x="1447800" y="0"/>
                </a:cubicBezTo>
                <a:cubicBezTo>
                  <a:pt x="1466850" y="3175"/>
                  <a:pt x="1486628" y="3418"/>
                  <a:pt x="1504950" y="9525"/>
                </a:cubicBezTo>
                <a:cubicBezTo>
                  <a:pt x="1515810" y="13145"/>
                  <a:pt x="1523003" y="24066"/>
                  <a:pt x="1533525" y="28575"/>
                </a:cubicBezTo>
                <a:cubicBezTo>
                  <a:pt x="1545557" y="33732"/>
                  <a:pt x="1558925" y="34925"/>
                  <a:pt x="1571625" y="38100"/>
                </a:cubicBezTo>
                <a:cubicBezTo>
                  <a:pt x="1592010" y="99256"/>
                  <a:pt x="1572796" y="61106"/>
                  <a:pt x="1666875" y="123825"/>
                </a:cubicBezTo>
                <a:cubicBezTo>
                  <a:pt x="1706342" y="150137"/>
                  <a:pt x="1684344" y="140099"/>
                  <a:pt x="1733550" y="152400"/>
                </a:cubicBezTo>
                <a:cubicBezTo>
                  <a:pt x="1757237" y="168191"/>
                  <a:pt x="1772603" y="180142"/>
                  <a:pt x="1800225" y="190500"/>
                </a:cubicBezTo>
                <a:cubicBezTo>
                  <a:pt x="1812482" y="195097"/>
                  <a:pt x="1825786" y="196263"/>
                  <a:pt x="1838325" y="200025"/>
                </a:cubicBezTo>
                <a:cubicBezTo>
                  <a:pt x="1867175" y="208680"/>
                  <a:pt x="1895475" y="219075"/>
                  <a:pt x="1924050" y="228600"/>
                </a:cubicBezTo>
                <a:cubicBezTo>
                  <a:pt x="1943100" y="234950"/>
                  <a:pt x="1963981" y="237319"/>
                  <a:pt x="1981200" y="247650"/>
                </a:cubicBezTo>
                <a:cubicBezTo>
                  <a:pt x="1997075" y="257175"/>
                  <a:pt x="2012266" y="267946"/>
                  <a:pt x="2028825" y="276225"/>
                </a:cubicBezTo>
                <a:cubicBezTo>
                  <a:pt x="2044586" y="284106"/>
                  <a:pt x="2092981" y="294688"/>
                  <a:pt x="2105025" y="295275"/>
                </a:cubicBezTo>
                <a:cubicBezTo>
                  <a:pt x="2219233" y="300846"/>
                  <a:pt x="2333625" y="301625"/>
                  <a:pt x="2447925" y="304800"/>
                </a:cubicBezTo>
                <a:cubicBezTo>
                  <a:pt x="2508250" y="301625"/>
                  <a:pt x="2569665" y="307122"/>
                  <a:pt x="2628900" y="295275"/>
                </a:cubicBezTo>
                <a:cubicBezTo>
                  <a:pt x="2651351" y="290785"/>
                  <a:pt x="2686050" y="257175"/>
                  <a:pt x="2686050" y="257175"/>
                </a:cubicBezTo>
                <a:cubicBezTo>
                  <a:pt x="2692400" y="247650"/>
                  <a:pt x="2697005" y="236695"/>
                  <a:pt x="2705100" y="228600"/>
                </a:cubicBezTo>
                <a:cubicBezTo>
                  <a:pt x="2768600" y="165100"/>
                  <a:pt x="2701925" y="257175"/>
                  <a:pt x="2752725" y="180975"/>
                </a:cubicBezTo>
                <a:cubicBezTo>
                  <a:pt x="2797138" y="225388"/>
                  <a:pt x="2761836" y="199887"/>
                  <a:pt x="2819400" y="219075"/>
                </a:cubicBezTo>
                <a:cubicBezTo>
                  <a:pt x="2834231" y="224019"/>
                  <a:pt x="2875536" y="243191"/>
                  <a:pt x="2895600" y="247650"/>
                </a:cubicBezTo>
                <a:cubicBezTo>
                  <a:pt x="2935835" y="256591"/>
                  <a:pt x="3000956" y="262948"/>
                  <a:pt x="3038475" y="266700"/>
                </a:cubicBezTo>
                <a:cubicBezTo>
                  <a:pt x="3073370" y="270189"/>
                  <a:pt x="3108421" y="272127"/>
                  <a:pt x="3143250" y="276225"/>
                </a:cubicBezTo>
                <a:cubicBezTo>
                  <a:pt x="3162430" y="278482"/>
                  <a:pt x="3181462" y="281962"/>
                  <a:pt x="3200400" y="285750"/>
                </a:cubicBezTo>
                <a:cubicBezTo>
                  <a:pt x="3213237" y="288317"/>
                  <a:pt x="3225463" y="294090"/>
                  <a:pt x="3238500" y="295275"/>
                </a:cubicBezTo>
                <a:cubicBezTo>
                  <a:pt x="3295503" y="300457"/>
                  <a:pt x="3352800" y="301625"/>
                  <a:pt x="3409950" y="304800"/>
                </a:cubicBezTo>
                <a:cubicBezTo>
                  <a:pt x="3473450" y="301625"/>
                  <a:pt x="3537110" y="300783"/>
                  <a:pt x="3600450" y="295275"/>
                </a:cubicBezTo>
                <a:cubicBezTo>
                  <a:pt x="3610452" y="294405"/>
                  <a:pt x="3619371" y="288508"/>
                  <a:pt x="3629025" y="285750"/>
                </a:cubicBezTo>
                <a:cubicBezTo>
                  <a:pt x="3641612" y="282154"/>
                  <a:pt x="3654288" y="278792"/>
                  <a:pt x="3667125" y="276225"/>
                </a:cubicBezTo>
                <a:cubicBezTo>
                  <a:pt x="3727682" y="264114"/>
                  <a:pt x="3742228" y="265647"/>
                  <a:pt x="3810000" y="257175"/>
                </a:cubicBezTo>
                <a:cubicBezTo>
                  <a:pt x="3832277" y="254390"/>
                  <a:pt x="3854485" y="251064"/>
                  <a:pt x="3876675" y="247650"/>
                </a:cubicBezTo>
                <a:cubicBezTo>
                  <a:pt x="3895763" y="244713"/>
                  <a:pt x="3914550" y="239330"/>
                  <a:pt x="3933825" y="238125"/>
                </a:cubicBezTo>
                <a:cubicBezTo>
                  <a:pt x="4016275" y="232972"/>
                  <a:pt x="4098925" y="231775"/>
                  <a:pt x="4181475" y="228600"/>
                </a:cubicBezTo>
                <a:cubicBezTo>
                  <a:pt x="4248150" y="206375"/>
                  <a:pt x="4244975" y="190500"/>
                  <a:pt x="4229100" y="238125"/>
                </a:cubicBezTo>
                <a:cubicBezTo>
                  <a:pt x="4284014" y="274734"/>
                  <a:pt x="4231041" y="243039"/>
                  <a:pt x="4286250" y="266700"/>
                </a:cubicBezTo>
                <a:cubicBezTo>
                  <a:pt x="4299301" y="272293"/>
                  <a:pt x="4310750" y="281670"/>
                  <a:pt x="4324350" y="285750"/>
                </a:cubicBezTo>
                <a:cubicBezTo>
                  <a:pt x="4342848" y="291299"/>
                  <a:pt x="4362562" y="291487"/>
                  <a:pt x="4381500" y="295275"/>
                </a:cubicBezTo>
                <a:cubicBezTo>
                  <a:pt x="4394337" y="297842"/>
                  <a:pt x="4406763" y="302233"/>
                  <a:pt x="4419600" y="304800"/>
                </a:cubicBezTo>
                <a:cubicBezTo>
                  <a:pt x="4438538" y="308588"/>
                  <a:pt x="4457749" y="310870"/>
                  <a:pt x="4476750" y="314325"/>
                </a:cubicBezTo>
                <a:cubicBezTo>
                  <a:pt x="4492678" y="317221"/>
                  <a:pt x="4508756" y="319590"/>
                  <a:pt x="4524375" y="323850"/>
                </a:cubicBezTo>
                <a:cubicBezTo>
                  <a:pt x="4543748" y="329134"/>
                  <a:pt x="4561890" y="338693"/>
                  <a:pt x="4581525" y="342900"/>
                </a:cubicBezTo>
                <a:cubicBezTo>
                  <a:pt x="4606554" y="348263"/>
                  <a:pt x="4632325" y="349250"/>
                  <a:pt x="4657725" y="352425"/>
                </a:cubicBezTo>
                <a:cubicBezTo>
                  <a:pt x="4731595" y="377048"/>
                  <a:pt x="4781335" y="395252"/>
                  <a:pt x="4867275" y="409575"/>
                </a:cubicBezTo>
                <a:cubicBezTo>
                  <a:pt x="4886325" y="412750"/>
                  <a:pt x="4905607" y="414757"/>
                  <a:pt x="4924425" y="419100"/>
                </a:cubicBezTo>
                <a:cubicBezTo>
                  <a:pt x="4946947" y="424297"/>
                  <a:pt x="4968499" y="433307"/>
                  <a:pt x="4991100" y="438150"/>
                </a:cubicBezTo>
                <a:cubicBezTo>
                  <a:pt x="5013052" y="442854"/>
                  <a:pt x="5035585" y="444261"/>
                  <a:pt x="5057775" y="447675"/>
                </a:cubicBezTo>
                <a:cubicBezTo>
                  <a:pt x="5110583" y="455799"/>
                  <a:pt x="5113013" y="456818"/>
                  <a:pt x="5162550" y="466725"/>
                </a:cubicBezTo>
                <a:cubicBezTo>
                  <a:pt x="5245100" y="463550"/>
                  <a:pt x="5328027" y="465701"/>
                  <a:pt x="5410200" y="457200"/>
                </a:cubicBezTo>
                <a:cubicBezTo>
                  <a:pt x="5421587" y="456022"/>
                  <a:pt x="5428208" y="442553"/>
                  <a:pt x="5438775" y="438150"/>
                </a:cubicBezTo>
                <a:cubicBezTo>
                  <a:pt x="5466579" y="426565"/>
                  <a:pt x="5495925" y="419100"/>
                  <a:pt x="5524500" y="409575"/>
                </a:cubicBezTo>
                <a:cubicBezTo>
                  <a:pt x="5543550" y="403225"/>
                  <a:pt x="5563689" y="399505"/>
                  <a:pt x="5581650" y="390525"/>
                </a:cubicBezTo>
                <a:cubicBezTo>
                  <a:pt x="5708012" y="327344"/>
                  <a:pt x="5550219" y="403995"/>
                  <a:pt x="5648325" y="361950"/>
                </a:cubicBezTo>
                <a:cubicBezTo>
                  <a:pt x="5718057" y="332065"/>
                  <a:pt x="5654281" y="350936"/>
                  <a:pt x="5724525" y="333375"/>
                </a:cubicBezTo>
                <a:cubicBezTo>
                  <a:pt x="5734050" y="323850"/>
                  <a:pt x="5741892" y="312272"/>
                  <a:pt x="5753100" y="304800"/>
                </a:cubicBezTo>
                <a:cubicBezTo>
                  <a:pt x="5766439" y="295907"/>
                  <a:pt x="5821162" y="287969"/>
                  <a:pt x="5829300" y="285750"/>
                </a:cubicBezTo>
                <a:cubicBezTo>
                  <a:pt x="5848673" y="280466"/>
                  <a:pt x="5866759" y="270638"/>
                  <a:pt x="5886450" y="266700"/>
                </a:cubicBezTo>
                <a:cubicBezTo>
                  <a:pt x="5953766" y="253237"/>
                  <a:pt x="5918716" y="262295"/>
                  <a:pt x="5991225" y="238125"/>
                </a:cubicBezTo>
                <a:lnTo>
                  <a:pt x="6019800" y="228600"/>
                </a:lnTo>
                <a:cubicBezTo>
                  <a:pt x="6029325" y="225425"/>
                  <a:pt x="6038335" y="219075"/>
                  <a:pt x="6048375" y="219075"/>
                </a:cubicBezTo>
                <a:lnTo>
                  <a:pt x="6134100" y="219075"/>
                </a:ln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968" y="4592538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35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1052736"/>
            <a:ext cx="9144001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rme libre 1"/>
          <p:cNvSpPr/>
          <p:nvPr/>
        </p:nvSpPr>
        <p:spPr>
          <a:xfrm>
            <a:off x="1695450" y="2286000"/>
            <a:ext cx="1638300" cy="247650"/>
          </a:xfrm>
          <a:custGeom>
            <a:avLst/>
            <a:gdLst>
              <a:gd name="connsiteX0" fmla="*/ 0 w 1638300"/>
              <a:gd name="connsiteY0" fmla="*/ 247650 h 247650"/>
              <a:gd name="connsiteX1" fmla="*/ 57150 w 1638300"/>
              <a:gd name="connsiteY1" fmla="*/ 209550 h 247650"/>
              <a:gd name="connsiteX2" fmla="*/ 114300 w 1638300"/>
              <a:gd name="connsiteY2" fmla="*/ 161925 h 247650"/>
              <a:gd name="connsiteX3" fmla="*/ 257175 w 1638300"/>
              <a:gd name="connsiteY3" fmla="*/ 76200 h 247650"/>
              <a:gd name="connsiteX4" fmla="*/ 295275 w 1638300"/>
              <a:gd name="connsiteY4" fmla="*/ 47625 h 247650"/>
              <a:gd name="connsiteX5" fmla="*/ 352425 w 1638300"/>
              <a:gd name="connsiteY5" fmla="*/ 28575 h 247650"/>
              <a:gd name="connsiteX6" fmla="*/ 476250 w 1638300"/>
              <a:gd name="connsiteY6" fmla="*/ 9525 h 247650"/>
              <a:gd name="connsiteX7" fmla="*/ 504825 w 1638300"/>
              <a:gd name="connsiteY7" fmla="*/ 0 h 247650"/>
              <a:gd name="connsiteX8" fmla="*/ 704850 w 1638300"/>
              <a:gd name="connsiteY8" fmla="*/ 38100 h 247650"/>
              <a:gd name="connsiteX9" fmla="*/ 762000 w 1638300"/>
              <a:gd name="connsiteY9" fmla="*/ 66675 h 247650"/>
              <a:gd name="connsiteX10" fmla="*/ 790575 w 1638300"/>
              <a:gd name="connsiteY10" fmla="*/ 95250 h 247650"/>
              <a:gd name="connsiteX11" fmla="*/ 838200 w 1638300"/>
              <a:gd name="connsiteY11" fmla="*/ 123825 h 247650"/>
              <a:gd name="connsiteX12" fmla="*/ 952500 w 1638300"/>
              <a:gd name="connsiteY12" fmla="*/ 219075 h 247650"/>
              <a:gd name="connsiteX13" fmla="*/ 1009650 w 1638300"/>
              <a:gd name="connsiteY13" fmla="*/ 238125 h 247650"/>
              <a:gd name="connsiteX14" fmla="*/ 1343025 w 1638300"/>
              <a:gd name="connsiteY14" fmla="*/ 228600 h 247650"/>
              <a:gd name="connsiteX15" fmla="*/ 1371600 w 1638300"/>
              <a:gd name="connsiteY15" fmla="*/ 219075 h 247650"/>
              <a:gd name="connsiteX16" fmla="*/ 1409700 w 1638300"/>
              <a:gd name="connsiteY16" fmla="*/ 209550 h 247650"/>
              <a:gd name="connsiteX17" fmla="*/ 1466850 w 1638300"/>
              <a:gd name="connsiteY17" fmla="*/ 200025 h 247650"/>
              <a:gd name="connsiteX18" fmla="*/ 1533525 w 1638300"/>
              <a:gd name="connsiteY18" fmla="*/ 180975 h 247650"/>
              <a:gd name="connsiteX19" fmla="*/ 1571625 w 1638300"/>
              <a:gd name="connsiteY19" fmla="*/ 161925 h 247650"/>
              <a:gd name="connsiteX20" fmla="*/ 1600200 w 1638300"/>
              <a:gd name="connsiteY20" fmla="*/ 152400 h 247650"/>
              <a:gd name="connsiteX21" fmla="*/ 1638300 w 1638300"/>
              <a:gd name="connsiteY21" fmla="*/ 123825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38300" h="247650">
                <a:moveTo>
                  <a:pt x="0" y="247650"/>
                </a:moveTo>
                <a:cubicBezTo>
                  <a:pt x="19050" y="234950"/>
                  <a:pt x="39078" y="223606"/>
                  <a:pt x="57150" y="209550"/>
                </a:cubicBezTo>
                <a:cubicBezTo>
                  <a:pt x="111704" y="167119"/>
                  <a:pt x="59318" y="193343"/>
                  <a:pt x="114300" y="161925"/>
                </a:cubicBezTo>
                <a:cubicBezTo>
                  <a:pt x="193993" y="116386"/>
                  <a:pt x="127107" y="173751"/>
                  <a:pt x="257175" y="76200"/>
                </a:cubicBezTo>
                <a:cubicBezTo>
                  <a:pt x="269875" y="66675"/>
                  <a:pt x="281076" y="54725"/>
                  <a:pt x="295275" y="47625"/>
                </a:cubicBezTo>
                <a:cubicBezTo>
                  <a:pt x="313236" y="38645"/>
                  <a:pt x="333191" y="34345"/>
                  <a:pt x="352425" y="28575"/>
                </a:cubicBezTo>
                <a:cubicBezTo>
                  <a:pt x="400949" y="14018"/>
                  <a:pt x="415880" y="16233"/>
                  <a:pt x="476250" y="9525"/>
                </a:cubicBezTo>
                <a:cubicBezTo>
                  <a:pt x="485775" y="6350"/>
                  <a:pt x="494785" y="0"/>
                  <a:pt x="504825" y="0"/>
                </a:cubicBezTo>
                <a:cubicBezTo>
                  <a:pt x="606688" y="0"/>
                  <a:pt x="622004" y="2595"/>
                  <a:pt x="704850" y="38100"/>
                </a:cubicBezTo>
                <a:cubicBezTo>
                  <a:pt x="724426" y="46490"/>
                  <a:pt x="744279" y="54861"/>
                  <a:pt x="762000" y="66675"/>
                </a:cubicBezTo>
                <a:cubicBezTo>
                  <a:pt x="773208" y="74147"/>
                  <a:pt x="779799" y="87168"/>
                  <a:pt x="790575" y="95250"/>
                </a:cubicBezTo>
                <a:cubicBezTo>
                  <a:pt x="805386" y="106358"/>
                  <a:pt x="823978" y="111973"/>
                  <a:pt x="838200" y="123825"/>
                </a:cubicBezTo>
                <a:cubicBezTo>
                  <a:pt x="904444" y="179028"/>
                  <a:pt x="885888" y="188797"/>
                  <a:pt x="952500" y="219075"/>
                </a:cubicBezTo>
                <a:cubicBezTo>
                  <a:pt x="970781" y="227384"/>
                  <a:pt x="1009650" y="238125"/>
                  <a:pt x="1009650" y="238125"/>
                </a:cubicBezTo>
                <a:cubicBezTo>
                  <a:pt x="1120775" y="234950"/>
                  <a:pt x="1232008" y="234443"/>
                  <a:pt x="1343025" y="228600"/>
                </a:cubicBezTo>
                <a:cubicBezTo>
                  <a:pt x="1353051" y="228072"/>
                  <a:pt x="1361946" y="221833"/>
                  <a:pt x="1371600" y="219075"/>
                </a:cubicBezTo>
                <a:cubicBezTo>
                  <a:pt x="1384187" y="215479"/>
                  <a:pt x="1396863" y="212117"/>
                  <a:pt x="1409700" y="209550"/>
                </a:cubicBezTo>
                <a:cubicBezTo>
                  <a:pt x="1428638" y="205762"/>
                  <a:pt x="1447912" y="203813"/>
                  <a:pt x="1466850" y="200025"/>
                </a:cubicBezTo>
                <a:cubicBezTo>
                  <a:pt x="1481955" y="197004"/>
                  <a:pt x="1517638" y="187784"/>
                  <a:pt x="1533525" y="180975"/>
                </a:cubicBezTo>
                <a:cubicBezTo>
                  <a:pt x="1546576" y="175382"/>
                  <a:pt x="1558574" y="167518"/>
                  <a:pt x="1571625" y="161925"/>
                </a:cubicBezTo>
                <a:cubicBezTo>
                  <a:pt x="1580853" y="157970"/>
                  <a:pt x="1591220" y="156890"/>
                  <a:pt x="1600200" y="152400"/>
                </a:cubicBezTo>
                <a:cubicBezTo>
                  <a:pt x="1621741" y="141630"/>
                  <a:pt x="1624905" y="137220"/>
                  <a:pt x="1638300" y="123825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 2"/>
          <p:cNvSpPr/>
          <p:nvPr/>
        </p:nvSpPr>
        <p:spPr>
          <a:xfrm>
            <a:off x="3695700" y="2295525"/>
            <a:ext cx="1362075" cy="219075"/>
          </a:xfrm>
          <a:custGeom>
            <a:avLst/>
            <a:gdLst>
              <a:gd name="connsiteX0" fmla="*/ 0 w 1362075"/>
              <a:gd name="connsiteY0" fmla="*/ 219075 h 219075"/>
              <a:gd name="connsiteX1" fmla="*/ 85725 w 1362075"/>
              <a:gd name="connsiteY1" fmla="*/ 152400 h 219075"/>
              <a:gd name="connsiteX2" fmla="*/ 180975 w 1362075"/>
              <a:gd name="connsiteY2" fmla="*/ 104775 h 219075"/>
              <a:gd name="connsiteX3" fmla="*/ 219075 w 1362075"/>
              <a:gd name="connsiteY3" fmla="*/ 95250 h 219075"/>
              <a:gd name="connsiteX4" fmla="*/ 285750 w 1362075"/>
              <a:gd name="connsiteY4" fmla="*/ 76200 h 219075"/>
              <a:gd name="connsiteX5" fmla="*/ 381000 w 1362075"/>
              <a:gd name="connsiteY5" fmla="*/ 57150 h 219075"/>
              <a:gd name="connsiteX6" fmla="*/ 476250 w 1362075"/>
              <a:gd name="connsiteY6" fmla="*/ 38100 h 219075"/>
              <a:gd name="connsiteX7" fmla="*/ 523875 w 1362075"/>
              <a:gd name="connsiteY7" fmla="*/ 28575 h 219075"/>
              <a:gd name="connsiteX8" fmla="*/ 628650 w 1362075"/>
              <a:gd name="connsiteY8" fmla="*/ 19050 h 219075"/>
              <a:gd name="connsiteX9" fmla="*/ 685800 w 1362075"/>
              <a:gd name="connsiteY9" fmla="*/ 9525 h 219075"/>
              <a:gd name="connsiteX10" fmla="*/ 781050 w 1362075"/>
              <a:gd name="connsiteY10" fmla="*/ 0 h 219075"/>
              <a:gd name="connsiteX11" fmla="*/ 1057275 w 1362075"/>
              <a:gd name="connsiteY11" fmla="*/ 19050 h 219075"/>
              <a:gd name="connsiteX12" fmla="*/ 1123950 w 1362075"/>
              <a:gd name="connsiteY12" fmla="*/ 47625 h 219075"/>
              <a:gd name="connsiteX13" fmla="*/ 1152525 w 1362075"/>
              <a:gd name="connsiteY13" fmla="*/ 66675 h 219075"/>
              <a:gd name="connsiteX14" fmla="*/ 1209675 w 1362075"/>
              <a:gd name="connsiteY14" fmla="*/ 85725 h 219075"/>
              <a:gd name="connsiteX15" fmla="*/ 1228725 w 1362075"/>
              <a:gd name="connsiteY15" fmla="*/ 114300 h 219075"/>
              <a:gd name="connsiteX16" fmla="*/ 1257300 w 1362075"/>
              <a:gd name="connsiteY16" fmla="*/ 123825 h 219075"/>
              <a:gd name="connsiteX17" fmla="*/ 1295400 w 1362075"/>
              <a:gd name="connsiteY17" fmla="*/ 142875 h 219075"/>
              <a:gd name="connsiteX18" fmla="*/ 1362075 w 1362075"/>
              <a:gd name="connsiteY18" fmla="*/ 152400 h 219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62075" h="219075">
                <a:moveTo>
                  <a:pt x="0" y="219075"/>
                </a:moveTo>
                <a:cubicBezTo>
                  <a:pt x="19600" y="202742"/>
                  <a:pt x="57912" y="167376"/>
                  <a:pt x="85725" y="152400"/>
                </a:cubicBezTo>
                <a:cubicBezTo>
                  <a:pt x="116980" y="135571"/>
                  <a:pt x="146537" y="113384"/>
                  <a:pt x="180975" y="104775"/>
                </a:cubicBezTo>
                <a:cubicBezTo>
                  <a:pt x="193675" y="101600"/>
                  <a:pt x="206445" y="98694"/>
                  <a:pt x="219075" y="95250"/>
                </a:cubicBezTo>
                <a:cubicBezTo>
                  <a:pt x="241375" y="89168"/>
                  <a:pt x="263250" y="81494"/>
                  <a:pt x="285750" y="76200"/>
                </a:cubicBezTo>
                <a:cubicBezTo>
                  <a:pt x="317268" y="68784"/>
                  <a:pt x="349250" y="63500"/>
                  <a:pt x="381000" y="57150"/>
                </a:cubicBezTo>
                <a:lnTo>
                  <a:pt x="476250" y="38100"/>
                </a:lnTo>
                <a:cubicBezTo>
                  <a:pt x="492125" y="34925"/>
                  <a:pt x="507752" y="30041"/>
                  <a:pt x="523875" y="28575"/>
                </a:cubicBezTo>
                <a:cubicBezTo>
                  <a:pt x="558800" y="25400"/>
                  <a:pt x="593821" y="23148"/>
                  <a:pt x="628650" y="19050"/>
                </a:cubicBezTo>
                <a:cubicBezTo>
                  <a:pt x="647830" y="16793"/>
                  <a:pt x="666636" y="11920"/>
                  <a:pt x="685800" y="9525"/>
                </a:cubicBezTo>
                <a:cubicBezTo>
                  <a:pt x="717462" y="5567"/>
                  <a:pt x="749300" y="3175"/>
                  <a:pt x="781050" y="0"/>
                </a:cubicBezTo>
                <a:cubicBezTo>
                  <a:pt x="930677" y="5985"/>
                  <a:pt x="958848" y="-9072"/>
                  <a:pt x="1057275" y="19050"/>
                </a:cubicBezTo>
                <a:cubicBezTo>
                  <a:pt x="1083990" y="26683"/>
                  <a:pt x="1098550" y="33111"/>
                  <a:pt x="1123950" y="47625"/>
                </a:cubicBezTo>
                <a:cubicBezTo>
                  <a:pt x="1133889" y="53305"/>
                  <a:pt x="1142064" y="62026"/>
                  <a:pt x="1152525" y="66675"/>
                </a:cubicBezTo>
                <a:cubicBezTo>
                  <a:pt x="1170875" y="74830"/>
                  <a:pt x="1209675" y="85725"/>
                  <a:pt x="1209675" y="85725"/>
                </a:cubicBezTo>
                <a:cubicBezTo>
                  <a:pt x="1216025" y="95250"/>
                  <a:pt x="1219786" y="107149"/>
                  <a:pt x="1228725" y="114300"/>
                </a:cubicBezTo>
                <a:cubicBezTo>
                  <a:pt x="1236565" y="120572"/>
                  <a:pt x="1248072" y="119870"/>
                  <a:pt x="1257300" y="123825"/>
                </a:cubicBezTo>
                <a:cubicBezTo>
                  <a:pt x="1270351" y="129418"/>
                  <a:pt x="1281930" y="138385"/>
                  <a:pt x="1295400" y="142875"/>
                </a:cubicBezTo>
                <a:cubicBezTo>
                  <a:pt x="1327711" y="153645"/>
                  <a:pt x="1335285" y="152400"/>
                  <a:pt x="1362075" y="152400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5667375" y="2276475"/>
            <a:ext cx="2428875" cy="342900"/>
          </a:xfrm>
          <a:custGeom>
            <a:avLst/>
            <a:gdLst>
              <a:gd name="connsiteX0" fmla="*/ 0 w 2428875"/>
              <a:gd name="connsiteY0" fmla="*/ 180975 h 342900"/>
              <a:gd name="connsiteX1" fmla="*/ 171450 w 2428875"/>
              <a:gd name="connsiteY1" fmla="*/ 152400 h 342900"/>
              <a:gd name="connsiteX2" fmla="*/ 228600 w 2428875"/>
              <a:gd name="connsiteY2" fmla="*/ 142875 h 342900"/>
              <a:gd name="connsiteX3" fmla="*/ 361950 w 2428875"/>
              <a:gd name="connsiteY3" fmla="*/ 104775 h 342900"/>
              <a:gd name="connsiteX4" fmla="*/ 428625 w 2428875"/>
              <a:gd name="connsiteY4" fmla="*/ 76200 h 342900"/>
              <a:gd name="connsiteX5" fmla="*/ 581025 w 2428875"/>
              <a:gd name="connsiteY5" fmla="*/ 47625 h 342900"/>
              <a:gd name="connsiteX6" fmla="*/ 704850 w 2428875"/>
              <a:gd name="connsiteY6" fmla="*/ 38100 h 342900"/>
              <a:gd name="connsiteX7" fmla="*/ 752475 w 2428875"/>
              <a:gd name="connsiteY7" fmla="*/ 28575 h 342900"/>
              <a:gd name="connsiteX8" fmla="*/ 1114425 w 2428875"/>
              <a:gd name="connsiteY8" fmla="*/ 47625 h 342900"/>
              <a:gd name="connsiteX9" fmla="*/ 1238250 w 2428875"/>
              <a:gd name="connsiteY9" fmla="*/ 85725 h 342900"/>
              <a:gd name="connsiteX10" fmla="*/ 1371600 w 2428875"/>
              <a:gd name="connsiteY10" fmla="*/ 142875 h 342900"/>
              <a:gd name="connsiteX11" fmla="*/ 1466850 w 2428875"/>
              <a:gd name="connsiteY11" fmla="*/ 200025 h 342900"/>
              <a:gd name="connsiteX12" fmla="*/ 1533525 w 2428875"/>
              <a:gd name="connsiteY12" fmla="*/ 238125 h 342900"/>
              <a:gd name="connsiteX13" fmla="*/ 1562100 w 2428875"/>
              <a:gd name="connsiteY13" fmla="*/ 266700 h 342900"/>
              <a:gd name="connsiteX14" fmla="*/ 1619250 w 2428875"/>
              <a:gd name="connsiteY14" fmla="*/ 333375 h 342900"/>
              <a:gd name="connsiteX15" fmla="*/ 1647825 w 2428875"/>
              <a:gd name="connsiteY15" fmla="*/ 342900 h 342900"/>
              <a:gd name="connsiteX16" fmla="*/ 1885950 w 2428875"/>
              <a:gd name="connsiteY16" fmla="*/ 333375 h 342900"/>
              <a:gd name="connsiteX17" fmla="*/ 1962150 w 2428875"/>
              <a:gd name="connsiteY17" fmla="*/ 323850 h 342900"/>
              <a:gd name="connsiteX18" fmla="*/ 2000250 w 2428875"/>
              <a:gd name="connsiteY18" fmla="*/ 304800 h 342900"/>
              <a:gd name="connsiteX19" fmla="*/ 2038350 w 2428875"/>
              <a:gd name="connsiteY19" fmla="*/ 295275 h 342900"/>
              <a:gd name="connsiteX20" fmla="*/ 2124075 w 2428875"/>
              <a:gd name="connsiteY20" fmla="*/ 257175 h 342900"/>
              <a:gd name="connsiteX21" fmla="*/ 2228850 w 2428875"/>
              <a:gd name="connsiteY21" fmla="*/ 209550 h 342900"/>
              <a:gd name="connsiteX22" fmla="*/ 2276475 w 2428875"/>
              <a:gd name="connsiteY22" fmla="*/ 171450 h 342900"/>
              <a:gd name="connsiteX23" fmla="*/ 2305050 w 2428875"/>
              <a:gd name="connsiteY23" fmla="*/ 142875 h 342900"/>
              <a:gd name="connsiteX24" fmla="*/ 2343150 w 2428875"/>
              <a:gd name="connsiteY24" fmla="*/ 123825 h 342900"/>
              <a:gd name="connsiteX25" fmla="*/ 2381250 w 2428875"/>
              <a:gd name="connsiteY25" fmla="*/ 76200 h 342900"/>
              <a:gd name="connsiteX26" fmla="*/ 2428875 w 2428875"/>
              <a:gd name="connsiteY26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428875" h="342900">
                <a:moveTo>
                  <a:pt x="0" y="180975"/>
                </a:moveTo>
                <a:lnTo>
                  <a:pt x="171450" y="152400"/>
                </a:lnTo>
                <a:lnTo>
                  <a:pt x="228600" y="142875"/>
                </a:lnTo>
                <a:cubicBezTo>
                  <a:pt x="365124" y="88265"/>
                  <a:pt x="153867" y="169801"/>
                  <a:pt x="361950" y="104775"/>
                </a:cubicBezTo>
                <a:cubicBezTo>
                  <a:pt x="385029" y="97563"/>
                  <a:pt x="405686" y="83846"/>
                  <a:pt x="428625" y="76200"/>
                </a:cubicBezTo>
                <a:cubicBezTo>
                  <a:pt x="481233" y="58664"/>
                  <a:pt x="526191" y="52847"/>
                  <a:pt x="581025" y="47625"/>
                </a:cubicBezTo>
                <a:cubicBezTo>
                  <a:pt x="622235" y="43700"/>
                  <a:pt x="663575" y="41275"/>
                  <a:pt x="704850" y="38100"/>
                </a:cubicBezTo>
                <a:cubicBezTo>
                  <a:pt x="720725" y="34925"/>
                  <a:pt x="736290" y="28199"/>
                  <a:pt x="752475" y="28575"/>
                </a:cubicBezTo>
                <a:cubicBezTo>
                  <a:pt x="873259" y="31384"/>
                  <a:pt x="994083" y="36928"/>
                  <a:pt x="1114425" y="47625"/>
                </a:cubicBezTo>
                <a:cubicBezTo>
                  <a:pt x="1129241" y="48942"/>
                  <a:pt x="1220998" y="79564"/>
                  <a:pt x="1238250" y="85725"/>
                </a:cubicBezTo>
                <a:cubicBezTo>
                  <a:pt x="1294473" y="105805"/>
                  <a:pt x="1321529" y="114710"/>
                  <a:pt x="1371600" y="142875"/>
                </a:cubicBezTo>
                <a:cubicBezTo>
                  <a:pt x="1403871" y="161028"/>
                  <a:pt x="1437229" y="177809"/>
                  <a:pt x="1466850" y="200025"/>
                </a:cubicBezTo>
                <a:cubicBezTo>
                  <a:pt x="1512982" y="234624"/>
                  <a:pt x="1489890" y="223580"/>
                  <a:pt x="1533525" y="238125"/>
                </a:cubicBezTo>
                <a:cubicBezTo>
                  <a:pt x="1543050" y="247650"/>
                  <a:pt x="1553334" y="256473"/>
                  <a:pt x="1562100" y="266700"/>
                </a:cubicBezTo>
                <a:cubicBezTo>
                  <a:pt x="1579706" y="287241"/>
                  <a:pt x="1595615" y="317618"/>
                  <a:pt x="1619250" y="333375"/>
                </a:cubicBezTo>
                <a:cubicBezTo>
                  <a:pt x="1627604" y="338944"/>
                  <a:pt x="1638300" y="339725"/>
                  <a:pt x="1647825" y="342900"/>
                </a:cubicBezTo>
                <a:cubicBezTo>
                  <a:pt x="1727200" y="339725"/>
                  <a:pt x="1806657" y="338181"/>
                  <a:pt x="1885950" y="333375"/>
                </a:cubicBezTo>
                <a:cubicBezTo>
                  <a:pt x="1911501" y="331826"/>
                  <a:pt x="1937317" y="330058"/>
                  <a:pt x="1962150" y="323850"/>
                </a:cubicBezTo>
                <a:cubicBezTo>
                  <a:pt x="1975925" y="320406"/>
                  <a:pt x="1986955" y="309786"/>
                  <a:pt x="2000250" y="304800"/>
                </a:cubicBezTo>
                <a:cubicBezTo>
                  <a:pt x="2012507" y="300203"/>
                  <a:pt x="2025931" y="299415"/>
                  <a:pt x="2038350" y="295275"/>
                </a:cubicBezTo>
                <a:cubicBezTo>
                  <a:pt x="2134790" y="263128"/>
                  <a:pt x="2041092" y="290368"/>
                  <a:pt x="2124075" y="257175"/>
                </a:cubicBezTo>
                <a:cubicBezTo>
                  <a:pt x="2223693" y="217328"/>
                  <a:pt x="2141045" y="262233"/>
                  <a:pt x="2228850" y="209550"/>
                </a:cubicBezTo>
                <a:cubicBezTo>
                  <a:pt x="2271455" y="145643"/>
                  <a:pt x="2221266" y="208256"/>
                  <a:pt x="2276475" y="171450"/>
                </a:cubicBezTo>
                <a:cubicBezTo>
                  <a:pt x="2287683" y="163978"/>
                  <a:pt x="2294089" y="150705"/>
                  <a:pt x="2305050" y="142875"/>
                </a:cubicBezTo>
                <a:cubicBezTo>
                  <a:pt x="2316604" y="134622"/>
                  <a:pt x="2330450" y="130175"/>
                  <a:pt x="2343150" y="123825"/>
                </a:cubicBezTo>
                <a:cubicBezTo>
                  <a:pt x="2364600" y="59475"/>
                  <a:pt x="2334852" y="129226"/>
                  <a:pt x="2381250" y="76200"/>
                </a:cubicBezTo>
                <a:cubicBezTo>
                  <a:pt x="2405772" y="48175"/>
                  <a:pt x="2414542" y="28665"/>
                  <a:pt x="2428875" y="0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2281237" y="2990817"/>
            <a:ext cx="466725" cy="76242"/>
          </a:xfrm>
          <a:custGeom>
            <a:avLst/>
            <a:gdLst>
              <a:gd name="connsiteX0" fmla="*/ 0 w 466725"/>
              <a:gd name="connsiteY0" fmla="*/ 38106 h 76242"/>
              <a:gd name="connsiteX1" fmla="*/ 57150 w 466725"/>
              <a:gd name="connsiteY1" fmla="*/ 9531 h 76242"/>
              <a:gd name="connsiteX2" fmla="*/ 266700 w 466725"/>
              <a:gd name="connsiteY2" fmla="*/ 9531 h 76242"/>
              <a:gd name="connsiteX3" fmla="*/ 342900 w 466725"/>
              <a:gd name="connsiteY3" fmla="*/ 28581 h 76242"/>
              <a:gd name="connsiteX4" fmla="*/ 428625 w 466725"/>
              <a:gd name="connsiteY4" fmla="*/ 57156 h 76242"/>
              <a:gd name="connsiteX5" fmla="*/ 466725 w 466725"/>
              <a:gd name="connsiteY5" fmla="*/ 76206 h 7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6725" h="76242">
                <a:moveTo>
                  <a:pt x="0" y="38106"/>
                </a:moveTo>
                <a:cubicBezTo>
                  <a:pt x="19050" y="28581"/>
                  <a:pt x="36671" y="15382"/>
                  <a:pt x="57150" y="9531"/>
                </a:cubicBezTo>
                <a:cubicBezTo>
                  <a:pt x="123381" y="-9392"/>
                  <a:pt x="202155" y="4921"/>
                  <a:pt x="266700" y="9531"/>
                </a:cubicBezTo>
                <a:cubicBezTo>
                  <a:pt x="292100" y="15881"/>
                  <a:pt x="318591" y="18857"/>
                  <a:pt x="342900" y="28581"/>
                </a:cubicBezTo>
                <a:cubicBezTo>
                  <a:pt x="402680" y="52493"/>
                  <a:pt x="373938" y="43484"/>
                  <a:pt x="428625" y="57156"/>
                </a:cubicBezTo>
                <a:cubicBezTo>
                  <a:pt x="459842" y="77967"/>
                  <a:pt x="445752" y="76206"/>
                  <a:pt x="466725" y="76206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3067050" y="2971800"/>
            <a:ext cx="1314450" cy="161925"/>
          </a:xfrm>
          <a:custGeom>
            <a:avLst/>
            <a:gdLst>
              <a:gd name="connsiteX0" fmla="*/ 0 w 1314450"/>
              <a:gd name="connsiteY0" fmla="*/ 9525 h 161925"/>
              <a:gd name="connsiteX1" fmla="*/ 161925 w 1314450"/>
              <a:gd name="connsiteY1" fmla="*/ 0 h 161925"/>
              <a:gd name="connsiteX2" fmla="*/ 457200 w 1314450"/>
              <a:gd name="connsiteY2" fmla="*/ 9525 h 161925"/>
              <a:gd name="connsiteX3" fmla="*/ 571500 w 1314450"/>
              <a:gd name="connsiteY3" fmla="*/ 28575 h 161925"/>
              <a:gd name="connsiteX4" fmla="*/ 609600 w 1314450"/>
              <a:gd name="connsiteY4" fmla="*/ 47625 h 161925"/>
              <a:gd name="connsiteX5" fmla="*/ 647700 w 1314450"/>
              <a:gd name="connsiteY5" fmla="*/ 57150 h 161925"/>
              <a:gd name="connsiteX6" fmla="*/ 714375 w 1314450"/>
              <a:gd name="connsiteY6" fmla="*/ 85725 h 161925"/>
              <a:gd name="connsiteX7" fmla="*/ 762000 w 1314450"/>
              <a:gd name="connsiteY7" fmla="*/ 114300 h 161925"/>
              <a:gd name="connsiteX8" fmla="*/ 847725 w 1314450"/>
              <a:gd name="connsiteY8" fmla="*/ 133350 h 161925"/>
              <a:gd name="connsiteX9" fmla="*/ 1028700 w 1314450"/>
              <a:gd name="connsiteY9" fmla="*/ 161925 h 161925"/>
              <a:gd name="connsiteX10" fmla="*/ 1228725 w 1314450"/>
              <a:gd name="connsiteY10" fmla="*/ 142875 h 161925"/>
              <a:gd name="connsiteX11" fmla="*/ 1257300 w 1314450"/>
              <a:gd name="connsiteY11" fmla="*/ 133350 h 161925"/>
              <a:gd name="connsiteX12" fmla="*/ 1314450 w 1314450"/>
              <a:gd name="connsiteY12" fmla="*/ 9525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14450" h="161925">
                <a:moveTo>
                  <a:pt x="0" y="9525"/>
                </a:moveTo>
                <a:cubicBezTo>
                  <a:pt x="53975" y="6350"/>
                  <a:pt x="107857" y="0"/>
                  <a:pt x="161925" y="0"/>
                </a:cubicBezTo>
                <a:cubicBezTo>
                  <a:pt x="260401" y="0"/>
                  <a:pt x="358860" y="4349"/>
                  <a:pt x="457200" y="9525"/>
                </a:cubicBezTo>
                <a:cubicBezTo>
                  <a:pt x="489268" y="11213"/>
                  <a:pt x="538373" y="21950"/>
                  <a:pt x="571500" y="28575"/>
                </a:cubicBezTo>
                <a:cubicBezTo>
                  <a:pt x="584200" y="34925"/>
                  <a:pt x="596305" y="42639"/>
                  <a:pt x="609600" y="47625"/>
                </a:cubicBezTo>
                <a:cubicBezTo>
                  <a:pt x="621857" y="52222"/>
                  <a:pt x="635668" y="51993"/>
                  <a:pt x="647700" y="57150"/>
                </a:cubicBezTo>
                <a:cubicBezTo>
                  <a:pt x="739790" y="96617"/>
                  <a:pt x="604992" y="58379"/>
                  <a:pt x="714375" y="85725"/>
                </a:cubicBezTo>
                <a:cubicBezTo>
                  <a:pt x="730250" y="95250"/>
                  <a:pt x="745082" y="106781"/>
                  <a:pt x="762000" y="114300"/>
                </a:cubicBezTo>
                <a:cubicBezTo>
                  <a:pt x="772471" y="118954"/>
                  <a:pt x="840855" y="132138"/>
                  <a:pt x="847725" y="133350"/>
                </a:cubicBezTo>
                <a:cubicBezTo>
                  <a:pt x="944374" y="150406"/>
                  <a:pt x="946919" y="150242"/>
                  <a:pt x="1028700" y="161925"/>
                </a:cubicBezTo>
                <a:cubicBezTo>
                  <a:pt x="1115484" y="156501"/>
                  <a:pt x="1157199" y="160757"/>
                  <a:pt x="1228725" y="142875"/>
                </a:cubicBezTo>
                <a:cubicBezTo>
                  <a:pt x="1238465" y="140440"/>
                  <a:pt x="1248523" y="138226"/>
                  <a:pt x="1257300" y="133350"/>
                </a:cubicBezTo>
                <a:cubicBezTo>
                  <a:pt x="1277314" y="122231"/>
                  <a:pt x="1314450" y="95250"/>
                  <a:pt x="1314450" y="95250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4733925" y="2981325"/>
            <a:ext cx="762000" cy="85801"/>
          </a:xfrm>
          <a:custGeom>
            <a:avLst/>
            <a:gdLst>
              <a:gd name="connsiteX0" fmla="*/ 0 w 762000"/>
              <a:gd name="connsiteY0" fmla="*/ 66675 h 85801"/>
              <a:gd name="connsiteX1" fmla="*/ 123825 w 762000"/>
              <a:gd name="connsiteY1" fmla="*/ 38100 h 85801"/>
              <a:gd name="connsiteX2" fmla="*/ 200025 w 762000"/>
              <a:gd name="connsiteY2" fmla="*/ 0 h 85801"/>
              <a:gd name="connsiteX3" fmla="*/ 323850 w 762000"/>
              <a:gd name="connsiteY3" fmla="*/ 19050 h 85801"/>
              <a:gd name="connsiteX4" fmla="*/ 390525 w 762000"/>
              <a:gd name="connsiteY4" fmla="*/ 47625 h 85801"/>
              <a:gd name="connsiteX5" fmla="*/ 438150 w 762000"/>
              <a:gd name="connsiteY5" fmla="*/ 57150 h 85801"/>
              <a:gd name="connsiteX6" fmla="*/ 476250 w 762000"/>
              <a:gd name="connsiteY6" fmla="*/ 66675 h 85801"/>
              <a:gd name="connsiteX7" fmla="*/ 647700 w 762000"/>
              <a:gd name="connsiteY7" fmla="*/ 76200 h 85801"/>
              <a:gd name="connsiteX8" fmla="*/ 762000 w 762000"/>
              <a:gd name="connsiteY8" fmla="*/ 85725 h 85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2000" h="85801">
                <a:moveTo>
                  <a:pt x="0" y="66675"/>
                </a:moveTo>
                <a:cubicBezTo>
                  <a:pt x="45623" y="60157"/>
                  <a:pt x="81986" y="59020"/>
                  <a:pt x="123825" y="38100"/>
                </a:cubicBezTo>
                <a:lnTo>
                  <a:pt x="200025" y="0"/>
                </a:lnTo>
                <a:cubicBezTo>
                  <a:pt x="269115" y="7677"/>
                  <a:pt x="271356" y="4052"/>
                  <a:pt x="323850" y="19050"/>
                </a:cubicBezTo>
                <a:cubicBezTo>
                  <a:pt x="440368" y="52341"/>
                  <a:pt x="238125" y="-3175"/>
                  <a:pt x="390525" y="47625"/>
                </a:cubicBezTo>
                <a:cubicBezTo>
                  <a:pt x="405884" y="52745"/>
                  <a:pt x="422346" y="53638"/>
                  <a:pt x="438150" y="57150"/>
                </a:cubicBezTo>
                <a:cubicBezTo>
                  <a:pt x="450929" y="59990"/>
                  <a:pt x="463213" y="65490"/>
                  <a:pt x="476250" y="66675"/>
                </a:cubicBezTo>
                <a:cubicBezTo>
                  <a:pt x="533253" y="71857"/>
                  <a:pt x="590550" y="73025"/>
                  <a:pt x="647700" y="76200"/>
                </a:cubicBezTo>
                <a:cubicBezTo>
                  <a:pt x="736502" y="87300"/>
                  <a:pt x="698302" y="85725"/>
                  <a:pt x="762000" y="85725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6048375" y="2990850"/>
            <a:ext cx="790575" cy="171450"/>
          </a:xfrm>
          <a:custGeom>
            <a:avLst/>
            <a:gdLst>
              <a:gd name="connsiteX0" fmla="*/ 0 w 790575"/>
              <a:gd name="connsiteY0" fmla="*/ 95250 h 171450"/>
              <a:gd name="connsiteX1" fmla="*/ 104775 w 790575"/>
              <a:gd name="connsiteY1" fmla="*/ 57150 h 171450"/>
              <a:gd name="connsiteX2" fmla="*/ 219075 w 790575"/>
              <a:gd name="connsiteY2" fmla="*/ 19050 h 171450"/>
              <a:gd name="connsiteX3" fmla="*/ 361950 w 790575"/>
              <a:gd name="connsiteY3" fmla="*/ 0 h 171450"/>
              <a:gd name="connsiteX4" fmla="*/ 495300 w 790575"/>
              <a:gd name="connsiteY4" fmla="*/ 9525 h 171450"/>
              <a:gd name="connsiteX5" fmla="*/ 552450 w 790575"/>
              <a:gd name="connsiteY5" fmla="*/ 38100 h 171450"/>
              <a:gd name="connsiteX6" fmla="*/ 581025 w 790575"/>
              <a:gd name="connsiteY6" fmla="*/ 47625 h 171450"/>
              <a:gd name="connsiteX7" fmla="*/ 619125 w 790575"/>
              <a:gd name="connsiteY7" fmla="*/ 95250 h 171450"/>
              <a:gd name="connsiteX8" fmla="*/ 666750 w 790575"/>
              <a:gd name="connsiteY8" fmla="*/ 152400 h 171450"/>
              <a:gd name="connsiteX9" fmla="*/ 695325 w 790575"/>
              <a:gd name="connsiteY9" fmla="*/ 171450 h 171450"/>
              <a:gd name="connsiteX10" fmla="*/ 790575 w 790575"/>
              <a:gd name="connsiteY10" fmla="*/ 14287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0575" h="171450">
                <a:moveTo>
                  <a:pt x="0" y="95250"/>
                </a:moveTo>
                <a:lnTo>
                  <a:pt x="104775" y="57150"/>
                </a:lnTo>
                <a:cubicBezTo>
                  <a:pt x="162415" y="35535"/>
                  <a:pt x="151434" y="34659"/>
                  <a:pt x="219075" y="19050"/>
                </a:cubicBezTo>
                <a:cubicBezTo>
                  <a:pt x="258776" y="9888"/>
                  <a:pt x="325226" y="4080"/>
                  <a:pt x="361950" y="0"/>
                </a:cubicBezTo>
                <a:cubicBezTo>
                  <a:pt x="406400" y="3175"/>
                  <a:pt x="451602" y="785"/>
                  <a:pt x="495300" y="9525"/>
                </a:cubicBezTo>
                <a:cubicBezTo>
                  <a:pt x="516185" y="13702"/>
                  <a:pt x="532987" y="29450"/>
                  <a:pt x="552450" y="38100"/>
                </a:cubicBezTo>
                <a:cubicBezTo>
                  <a:pt x="561625" y="42178"/>
                  <a:pt x="571500" y="44450"/>
                  <a:pt x="581025" y="47625"/>
                </a:cubicBezTo>
                <a:cubicBezTo>
                  <a:pt x="593725" y="63500"/>
                  <a:pt x="606927" y="78986"/>
                  <a:pt x="619125" y="95250"/>
                </a:cubicBezTo>
                <a:cubicBezTo>
                  <a:pt x="644100" y="128550"/>
                  <a:pt x="631901" y="123359"/>
                  <a:pt x="666750" y="152400"/>
                </a:cubicBezTo>
                <a:cubicBezTo>
                  <a:pt x="675544" y="159729"/>
                  <a:pt x="685800" y="165100"/>
                  <a:pt x="695325" y="171450"/>
                </a:cubicBezTo>
                <a:cubicBezTo>
                  <a:pt x="788106" y="161141"/>
                  <a:pt x="768192" y="187641"/>
                  <a:pt x="790575" y="142875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7343775" y="3048000"/>
            <a:ext cx="1152525" cy="104775"/>
          </a:xfrm>
          <a:custGeom>
            <a:avLst/>
            <a:gdLst>
              <a:gd name="connsiteX0" fmla="*/ 0 w 1152525"/>
              <a:gd name="connsiteY0" fmla="*/ 104775 h 104775"/>
              <a:gd name="connsiteX1" fmla="*/ 104775 w 1152525"/>
              <a:gd name="connsiteY1" fmla="*/ 76200 h 104775"/>
              <a:gd name="connsiteX2" fmla="*/ 152400 w 1152525"/>
              <a:gd name="connsiteY2" fmla="*/ 66675 h 104775"/>
              <a:gd name="connsiteX3" fmla="*/ 190500 w 1152525"/>
              <a:gd name="connsiteY3" fmla="*/ 57150 h 104775"/>
              <a:gd name="connsiteX4" fmla="*/ 247650 w 1152525"/>
              <a:gd name="connsiteY4" fmla="*/ 38100 h 104775"/>
              <a:gd name="connsiteX5" fmla="*/ 314325 w 1152525"/>
              <a:gd name="connsiteY5" fmla="*/ 28575 h 104775"/>
              <a:gd name="connsiteX6" fmla="*/ 352425 w 1152525"/>
              <a:gd name="connsiteY6" fmla="*/ 19050 h 104775"/>
              <a:gd name="connsiteX7" fmla="*/ 419100 w 1152525"/>
              <a:gd name="connsiteY7" fmla="*/ 9525 h 104775"/>
              <a:gd name="connsiteX8" fmla="*/ 476250 w 1152525"/>
              <a:gd name="connsiteY8" fmla="*/ 0 h 104775"/>
              <a:gd name="connsiteX9" fmla="*/ 847725 w 1152525"/>
              <a:gd name="connsiteY9" fmla="*/ 9525 h 104775"/>
              <a:gd name="connsiteX10" fmla="*/ 981075 w 1152525"/>
              <a:gd name="connsiteY10" fmla="*/ 47625 h 104775"/>
              <a:gd name="connsiteX11" fmla="*/ 1057275 w 1152525"/>
              <a:gd name="connsiteY11" fmla="*/ 66675 h 104775"/>
              <a:gd name="connsiteX12" fmla="*/ 1114425 w 1152525"/>
              <a:gd name="connsiteY12" fmla="*/ 95250 h 104775"/>
              <a:gd name="connsiteX13" fmla="*/ 1143000 w 1152525"/>
              <a:gd name="connsiteY13" fmla="*/ 85725 h 104775"/>
              <a:gd name="connsiteX14" fmla="*/ 1152525 w 1152525"/>
              <a:gd name="connsiteY14" fmla="*/ 76200 h 10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52525" h="104775">
                <a:moveTo>
                  <a:pt x="0" y="104775"/>
                </a:moveTo>
                <a:cubicBezTo>
                  <a:pt x="129552" y="83183"/>
                  <a:pt x="-9949" y="110617"/>
                  <a:pt x="104775" y="76200"/>
                </a:cubicBezTo>
                <a:cubicBezTo>
                  <a:pt x="120282" y="71548"/>
                  <a:pt x="136596" y="70187"/>
                  <a:pt x="152400" y="66675"/>
                </a:cubicBezTo>
                <a:cubicBezTo>
                  <a:pt x="165179" y="63835"/>
                  <a:pt x="177961" y="60912"/>
                  <a:pt x="190500" y="57150"/>
                </a:cubicBezTo>
                <a:cubicBezTo>
                  <a:pt x="209734" y="51380"/>
                  <a:pt x="228084" y="42615"/>
                  <a:pt x="247650" y="38100"/>
                </a:cubicBezTo>
                <a:cubicBezTo>
                  <a:pt x="269526" y="33052"/>
                  <a:pt x="292236" y="32591"/>
                  <a:pt x="314325" y="28575"/>
                </a:cubicBezTo>
                <a:cubicBezTo>
                  <a:pt x="327205" y="26233"/>
                  <a:pt x="339545" y="21392"/>
                  <a:pt x="352425" y="19050"/>
                </a:cubicBezTo>
                <a:cubicBezTo>
                  <a:pt x="374514" y="15034"/>
                  <a:pt x="396910" y="12939"/>
                  <a:pt x="419100" y="9525"/>
                </a:cubicBezTo>
                <a:cubicBezTo>
                  <a:pt x="438188" y="6588"/>
                  <a:pt x="457200" y="3175"/>
                  <a:pt x="476250" y="0"/>
                </a:cubicBezTo>
                <a:lnTo>
                  <a:pt x="847725" y="9525"/>
                </a:lnTo>
                <a:cubicBezTo>
                  <a:pt x="883463" y="11149"/>
                  <a:pt x="957060" y="39620"/>
                  <a:pt x="981075" y="47625"/>
                </a:cubicBezTo>
                <a:cubicBezTo>
                  <a:pt x="1025009" y="62270"/>
                  <a:pt x="999805" y="55181"/>
                  <a:pt x="1057275" y="66675"/>
                </a:cubicBezTo>
                <a:cubicBezTo>
                  <a:pt x="1071722" y="76307"/>
                  <a:pt x="1094707" y="95250"/>
                  <a:pt x="1114425" y="95250"/>
                </a:cubicBezTo>
                <a:cubicBezTo>
                  <a:pt x="1124465" y="95250"/>
                  <a:pt x="1134020" y="90215"/>
                  <a:pt x="1143000" y="85725"/>
                </a:cubicBezTo>
                <a:cubicBezTo>
                  <a:pt x="1147016" y="83717"/>
                  <a:pt x="1149350" y="79375"/>
                  <a:pt x="1152525" y="76200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1485900" y="3514725"/>
            <a:ext cx="838200" cy="95250"/>
          </a:xfrm>
          <a:custGeom>
            <a:avLst/>
            <a:gdLst>
              <a:gd name="connsiteX0" fmla="*/ 0 w 838200"/>
              <a:gd name="connsiteY0" fmla="*/ 38100 h 95250"/>
              <a:gd name="connsiteX1" fmla="*/ 66675 w 838200"/>
              <a:gd name="connsiteY1" fmla="*/ 19050 h 95250"/>
              <a:gd name="connsiteX2" fmla="*/ 133350 w 838200"/>
              <a:gd name="connsiteY2" fmla="*/ 0 h 95250"/>
              <a:gd name="connsiteX3" fmla="*/ 409575 w 838200"/>
              <a:gd name="connsiteY3" fmla="*/ 9525 h 95250"/>
              <a:gd name="connsiteX4" fmla="*/ 447675 w 838200"/>
              <a:gd name="connsiteY4" fmla="*/ 19050 h 95250"/>
              <a:gd name="connsiteX5" fmla="*/ 685800 w 838200"/>
              <a:gd name="connsiteY5" fmla="*/ 38100 h 95250"/>
              <a:gd name="connsiteX6" fmla="*/ 714375 w 838200"/>
              <a:gd name="connsiteY6" fmla="*/ 47625 h 95250"/>
              <a:gd name="connsiteX7" fmla="*/ 781050 w 838200"/>
              <a:gd name="connsiteY7" fmla="*/ 66675 h 95250"/>
              <a:gd name="connsiteX8" fmla="*/ 809625 w 838200"/>
              <a:gd name="connsiteY8" fmla="*/ 85725 h 95250"/>
              <a:gd name="connsiteX9" fmla="*/ 838200 w 838200"/>
              <a:gd name="connsiteY9" fmla="*/ 9525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38200" h="95250">
                <a:moveTo>
                  <a:pt x="0" y="38100"/>
                </a:moveTo>
                <a:lnTo>
                  <a:pt x="66675" y="19050"/>
                </a:lnTo>
                <a:cubicBezTo>
                  <a:pt x="132456" y="1110"/>
                  <a:pt x="78596" y="18251"/>
                  <a:pt x="133350" y="0"/>
                </a:cubicBezTo>
                <a:cubicBezTo>
                  <a:pt x="225425" y="3175"/>
                  <a:pt x="317614" y="3952"/>
                  <a:pt x="409575" y="9525"/>
                </a:cubicBezTo>
                <a:cubicBezTo>
                  <a:pt x="422642" y="10317"/>
                  <a:pt x="434699" y="17320"/>
                  <a:pt x="447675" y="19050"/>
                </a:cubicBezTo>
                <a:cubicBezTo>
                  <a:pt x="494612" y="25308"/>
                  <a:pt x="647362" y="35354"/>
                  <a:pt x="685800" y="38100"/>
                </a:cubicBezTo>
                <a:cubicBezTo>
                  <a:pt x="695325" y="41275"/>
                  <a:pt x="704721" y="44867"/>
                  <a:pt x="714375" y="47625"/>
                </a:cubicBezTo>
                <a:cubicBezTo>
                  <a:pt x="728617" y="51694"/>
                  <a:pt x="765825" y="59062"/>
                  <a:pt x="781050" y="66675"/>
                </a:cubicBezTo>
                <a:cubicBezTo>
                  <a:pt x="791289" y="71795"/>
                  <a:pt x="799386" y="80605"/>
                  <a:pt x="809625" y="85725"/>
                </a:cubicBezTo>
                <a:cubicBezTo>
                  <a:pt x="818605" y="90215"/>
                  <a:pt x="838200" y="95250"/>
                  <a:pt x="838200" y="9525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2486025" y="3457575"/>
            <a:ext cx="1143000" cy="191138"/>
          </a:xfrm>
          <a:custGeom>
            <a:avLst/>
            <a:gdLst>
              <a:gd name="connsiteX0" fmla="*/ 0 w 1143000"/>
              <a:gd name="connsiteY0" fmla="*/ 114300 h 191138"/>
              <a:gd name="connsiteX1" fmla="*/ 57150 w 1143000"/>
              <a:gd name="connsiteY1" fmla="*/ 66675 h 191138"/>
              <a:gd name="connsiteX2" fmla="*/ 114300 w 1143000"/>
              <a:gd name="connsiteY2" fmla="*/ 47625 h 191138"/>
              <a:gd name="connsiteX3" fmla="*/ 152400 w 1143000"/>
              <a:gd name="connsiteY3" fmla="*/ 28575 h 191138"/>
              <a:gd name="connsiteX4" fmla="*/ 200025 w 1143000"/>
              <a:gd name="connsiteY4" fmla="*/ 19050 h 191138"/>
              <a:gd name="connsiteX5" fmla="*/ 247650 w 1143000"/>
              <a:gd name="connsiteY5" fmla="*/ 0 h 191138"/>
              <a:gd name="connsiteX6" fmla="*/ 447675 w 1143000"/>
              <a:gd name="connsiteY6" fmla="*/ 9525 h 191138"/>
              <a:gd name="connsiteX7" fmla="*/ 542925 w 1143000"/>
              <a:gd name="connsiteY7" fmla="*/ 47625 h 191138"/>
              <a:gd name="connsiteX8" fmla="*/ 590550 w 1143000"/>
              <a:gd name="connsiteY8" fmla="*/ 57150 h 191138"/>
              <a:gd name="connsiteX9" fmla="*/ 666750 w 1143000"/>
              <a:gd name="connsiteY9" fmla="*/ 95250 h 191138"/>
              <a:gd name="connsiteX10" fmla="*/ 695325 w 1143000"/>
              <a:gd name="connsiteY10" fmla="*/ 104775 h 191138"/>
              <a:gd name="connsiteX11" fmla="*/ 742950 w 1143000"/>
              <a:gd name="connsiteY11" fmla="*/ 133350 h 191138"/>
              <a:gd name="connsiteX12" fmla="*/ 771525 w 1143000"/>
              <a:gd name="connsiteY12" fmla="*/ 161925 h 191138"/>
              <a:gd name="connsiteX13" fmla="*/ 809625 w 1143000"/>
              <a:gd name="connsiteY13" fmla="*/ 171450 h 191138"/>
              <a:gd name="connsiteX14" fmla="*/ 838200 w 1143000"/>
              <a:gd name="connsiteY14" fmla="*/ 190500 h 191138"/>
              <a:gd name="connsiteX15" fmla="*/ 1038225 w 1143000"/>
              <a:gd name="connsiteY15" fmla="*/ 171450 h 191138"/>
              <a:gd name="connsiteX16" fmla="*/ 1066800 w 1143000"/>
              <a:gd name="connsiteY16" fmla="*/ 161925 h 191138"/>
              <a:gd name="connsiteX17" fmla="*/ 1085850 w 1143000"/>
              <a:gd name="connsiteY17" fmla="*/ 133350 h 191138"/>
              <a:gd name="connsiteX18" fmla="*/ 1114425 w 1143000"/>
              <a:gd name="connsiteY18" fmla="*/ 114300 h 191138"/>
              <a:gd name="connsiteX19" fmla="*/ 1123950 w 1143000"/>
              <a:gd name="connsiteY19" fmla="*/ 85725 h 191138"/>
              <a:gd name="connsiteX20" fmla="*/ 1143000 w 1143000"/>
              <a:gd name="connsiteY20" fmla="*/ 57150 h 1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43000" h="191138">
                <a:moveTo>
                  <a:pt x="0" y="114300"/>
                </a:moveTo>
                <a:cubicBezTo>
                  <a:pt x="19050" y="98425"/>
                  <a:pt x="35730" y="79170"/>
                  <a:pt x="57150" y="66675"/>
                </a:cubicBezTo>
                <a:cubicBezTo>
                  <a:pt x="74495" y="56557"/>
                  <a:pt x="96339" y="56605"/>
                  <a:pt x="114300" y="47625"/>
                </a:cubicBezTo>
                <a:cubicBezTo>
                  <a:pt x="127000" y="41275"/>
                  <a:pt x="138930" y="33065"/>
                  <a:pt x="152400" y="28575"/>
                </a:cubicBezTo>
                <a:cubicBezTo>
                  <a:pt x="167759" y="23455"/>
                  <a:pt x="184518" y="23702"/>
                  <a:pt x="200025" y="19050"/>
                </a:cubicBezTo>
                <a:cubicBezTo>
                  <a:pt x="216402" y="14137"/>
                  <a:pt x="231775" y="6350"/>
                  <a:pt x="247650" y="0"/>
                </a:cubicBezTo>
                <a:cubicBezTo>
                  <a:pt x="314325" y="3175"/>
                  <a:pt x="381304" y="2414"/>
                  <a:pt x="447675" y="9525"/>
                </a:cubicBezTo>
                <a:cubicBezTo>
                  <a:pt x="578679" y="23561"/>
                  <a:pt x="468709" y="19794"/>
                  <a:pt x="542925" y="47625"/>
                </a:cubicBezTo>
                <a:cubicBezTo>
                  <a:pt x="558084" y="53309"/>
                  <a:pt x="574675" y="53975"/>
                  <a:pt x="590550" y="57150"/>
                </a:cubicBezTo>
                <a:cubicBezTo>
                  <a:pt x="615950" y="69850"/>
                  <a:pt x="639809" y="86270"/>
                  <a:pt x="666750" y="95250"/>
                </a:cubicBezTo>
                <a:cubicBezTo>
                  <a:pt x="676275" y="98425"/>
                  <a:pt x="686345" y="100285"/>
                  <a:pt x="695325" y="104775"/>
                </a:cubicBezTo>
                <a:cubicBezTo>
                  <a:pt x="711884" y="113054"/>
                  <a:pt x="728139" y="122242"/>
                  <a:pt x="742950" y="133350"/>
                </a:cubicBezTo>
                <a:cubicBezTo>
                  <a:pt x="753726" y="141432"/>
                  <a:pt x="759829" y="155242"/>
                  <a:pt x="771525" y="161925"/>
                </a:cubicBezTo>
                <a:cubicBezTo>
                  <a:pt x="782891" y="168420"/>
                  <a:pt x="796925" y="168275"/>
                  <a:pt x="809625" y="171450"/>
                </a:cubicBezTo>
                <a:cubicBezTo>
                  <a:pt x="819150" y="177800"/>
                  <a:pt x="826768" y="189898"/>
                  <a:pt x="838200" y="190500"/>
                </a:cubicBezTo>
                <a:cubicBezTo>
                  <a:pt x="891969" y="193330"/>
                  <a:pt x="977200" y="186706"/>
                  <a:pt x="1038225" y="171450"/>
                </a:cubicBezTo>
                <a:cubicBezTo>
                  <a:pt x="1047965" y="169015"/>
                  <a:pt x="1057275" y="165100"/>
                  <a:pt x="1066800" y="161925"/>
                </a:cubicBezTo>
                <a:cubicBezTo>
                  <a:pt x="1073150" y="152400"/>
                  <a:pt x="1077755" y="141445"/>
                  <a:pt x="1085850" y="133350"/>
                </a:cubicBezTo>
                <a:cubicBezTo>
                  <a:pt x="1093945" y="125255"/>
                  <a:pt x="1107274" y="123239"/>
                  <a:pt x="1114425" y="114300"/>
                </a:cubicBezTo>
                <a:cubicBezTo>
                  <a:pt x="1120697" y="106460"/>
                  <a:pt x="1119460" y="94705"/>
                  <a:pt x="1123950" y="85725"/>
                </a:cubicBezTo>
                <a:cubicBezTo>
                  <a:pt x="1129070" y="75486"/>
                  <a:pt x="1143000" y="57150"/>
                  <a:pt x="1143000" y="5715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905250" y="3524250"/>
            <a:ext cx="685800" cy="28575"/>
          </a:xfrm>
          <a:custGeom>
            <a:avLst/>
            <a:gdLst>
              <a:gd name="connsiteX0" fmla="*/ 0 w 685800"/>
              <a:gd name="connsiteY0" fmla="*/ 9525 h 28575"/>
              <a:gd name="connsiteX1" fmla="*/ 323850 w 685800"/>
              <a:gd name="connsiteY1" fmla="*/ 0 h 28575"/>
              <a:gd name="connsiteX2" fmla="*/ 514350 w 685800"/>
              <a:gd name="connsiteY2" fmla="*/ 9525 h 28575"/>
              <a:gd name="connsiteX3" fmla="*/ 571500 w 685800"/>
              <a:gd name="connsiteY3" fmla="*/ 28575 h 28575"/>
              <a:gd name="connsiteX4" fmla="*/ 685800 w 685800"/>
              <a:gd name="connsiteY4" fmla="*/ 28575 h 2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" h="28575">
                <a:moveTo>
                  <a:pt x="0" y="9525"/>
                </a:moveTo>
                <a:cubicBezTo>
                  <a:pt x="107950" y="6350"/>
                  <a:pt x="215853" y="0"/>
                  <a:pt x="323850" y="0"/>
                </a:cubicBezTo>
                <a:cubicBezTo>
                  <a:pt x="387429" y="0"/>
                  <a:pt x="451190" y="2237"/>
                  <a:pt x="514350" y="9525"/>
                </a:cubicBezTo>
                <a:cubicBezTo>
                  <a:pt x="534298" y="11827"/>
                  <a:pt x="551420" y="28575"/>
                  <a:pt x="571500" y="28575"/>
                </a:cubicBezTo>
                <a:lnTo>
                  <a:pt x="685800" y="28575"/>
                </a:ln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5076825" y="3419475"/>
            <a:ext cx="666750" cy="171450"/>
          </a:xfrm>
          <a:custGeom>
            <a:avLst/>
            <a:gdLst>
              <a:gd name="connsiteX0" fmla="*/ 0 w 666750"/>
              <a:gd name="connsiteY0" fmla="*/ 66675 h 171450"/>
              <a:gd name="connsiteX1" fmla="*/ 38100 w 666750"/>
              <a:gd name="connsiteY1" fmla="*/ 19050 h 171450"/>
              <a:gd name="connsiteX2" fmla="*/ 85725 w 666750"/>
              <a:gd name="connsiteY2" fmla="*/ 9525 h 171450"/>
              <a:gd name="connsiteX3" fmla="*/ 114300 w 666750"/>
              <a:gd name="connsiteY3" fmla="*/ 0 h 171450"/>
              <a:gd name="connsiteX4" fmla="*/ 228600 w 666750"/>
              <a:gd name="connsiteY4" fmla="*/ 9525 h 171450"/>
              <a:gd name="connsiteX5" fmla="*/ 323850 w 666750"/>
              <a:gd name="connsiteY5" fmla="*/ 76200 h 171450"/>
              <a:gd name="connsiteX6" fmla="*/ 352425 w 666750"/>
              <a:gd name="connsiteY6" fmla="*/ 85725 h 171450"/>
              <a:gd name="connsiteX7" fmla="*/ 390525 w 666750"/>
              <a:gd name="connsiteY7" fmla="*/ 104775 h 171450"/>
              <a:gd name="connsiteX8" fmla="*/ 428625 w 666750"/>
              <a:gd name="connsiteY8" fmla="*/ 114300 h 171450"/>
              <a:gd name="connsiteX9" fmla="*/ 457200 w 666750"/>
              <a:gd name="connsiteY9" fmla="*/ 123825 h 171450"/>
              <a:gd name="connsiteX10" fmla="*/ 466725 w 666750"/>
              <a:gd name="connsiteY10" fmla="*/ 152400 h 171450"/>
              <a:gd name="connsiteX11" fmla="*/ 523875 w 666750"/>
              <a:gd name="connsiteY11" fmla="*/ 171450 h 171450"/>
              <a:gd name="connsiteX12" fmla="*/ 647700 w 666750"/>
              <a:gd name="connsiteY12" fmla="*/ 161925 h 171450"/>
              <a:gd name="connsiteX13" fmla="*/ 666750 w 666750"/>
              <a:gd name="connsiteY13" fmla="*/ 13335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66750" h="171450">
                <a:moveTo>
                  <a:pt x="0" y="66675"/>
                </a:moveTo>
                <a:cubicBezTo>
                  <a:pt x="12700" y="50800"/>
                  <a:pt x="21184" y="30327"/>
                  <a:pt x="38100" y="19050"/>
                </a:cubicBezTo>
                <a:cubicBezTo>
                  <a:pt x="51570" y="10070"/>
                  <a:pt x="70019" y="13452"/>
                  <a:pt x="85725" y="9525"/>
                </a:cubicBezTo>
                <a:cubicBezTo>
                  <a:pt x="95465" y="7090"/>
                  <a:pt x="104775" y="3175"/>
                  <a:pt x="114300" y="0"/>
                </a:cubicBezTo>
                <a:cubicBezTo>
                  <a:pt x="152400" y="3175"/>
                  <a:pt x="191763" y="-708"/>
                  <a:pt x="228600" y="9525"/>
                </a:cubicBezTo>
                <a:cubicBezTo>
                  <a:pt x="255259" y="16930"/>
                  <a:pt x="297734" y="61277"/>
                  <a:pt x="323850" y="76200"/>
                </a:cubicBezTo>
                <a:cubicBezTo>
                  <a:pt x="332567" y="81181"/>
                  <a:pt x="343197" y="81770"/>
                  <a:pt x="352425" y="85725"/>
                </a:cubicBezTo>
                <a:cubicBezTo>
                  <a:pt x="365476" y="91318"/>
                  <a:pt x="377230" y="99789"/>
                  <a:pt x="390525" y="104775"/>
                </a:cubicBezTo>
                <a:cubicBezTo>
                  <a:pt x="402782" y="109372"/>
                  <a:pt x="416038" y="110704"/>
                  <a:pt x="428625" y="114300"/>
                </a:cubicBezTo>
                <a:cubicBezTo>
                  <a:pt x="438279" y="117058"/>
                  <a:pt x="447675" y="120650"/>
                  <a:pt x="457200" y="123825"/>
                </a:cubicBezTo>
                <a:cubicBezTo>
                  <a:pt x="460375" y="133350"/>
                  <a:pt x="458555" y="146564"/>
                  <a:pt x="466725" y="152400"/>
                </a:cubicBezTo>
                <a:cubicBezTo>
                  <a:pt x="483065" y="164072"/>
                  <a:pt x="523875" y="171450"/>
                  <a:pt x="523875" y="171450"/>
                </a:cubicBezTo>
                <a:cubicBezTo>
                  <a:pt x="565150" y="168275"/>
                  <a:pt x="607701" y="172591"/>
                  <a:pt x="647700" y="161925"/>
                </a:cubicBezTo>
                <a:cubicBezTo>
                  <a:pt x="658761" y="158975"/>
                  <a:pt x="666750" y="133350"/>
                  <a:pt x="666750" y="13335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orme libre 13"/>
          <p:cNvSpPr/>
          <p:nvPr/>
        </p:nvSpPr>
        <p:spPr>
          <a:xfrm>
            <a:off x="6067425" y="3429000"/>
            <a:ext cx="1438275" cy="152400"/>
          </a:xfrm>
          <a:custGeom>
            <a:avLst/>
            <a:gdLst>
              <a:gd name="connsiteX0" fmla="*/ 0 w 1438275"/>
              <a:gd name="connsiteY0" fmla="*/ 114300 h 152400"/>
              <a:gd name="connsiteX1" fmla="*/ 819150 w 1438275"/>
              <a:gd name="connsiteY1" fmla="*/ 114300 h 152400"/>
              <a:gd name="connsiteX2" fmla="*/ 876300 w 1438275"/>
              <a:gd name="connsiteY2" fmla="*/ 104775 h 152400"/>
              <a:gd name="connsiteX3" fmla="*/ 942975 w 1438275"/>
              <a:gd name="connsiteY3" fmla="*/ 95250 h 152400"/>
              <a:gd name="connsiteX4" fmla="*/ 1123950 w 1438275"/>
              <a:gd name="connsiteY4" fmla="*/ 114300 h 152400"/>
              <a:gd name="connsiteX5" fmla="*/ 1209675 w 1438275"/>
              <a:gd name="connsiteY5" fmla="*/ 142875 h 152400"/>
              <a:gd name="connsiteX6" fmla="*/ 1257300 w 1438275"/>
              <a:gd name="connsiteY6" fmla="*/ 152400 h 152400"/>
              <a:gd name="connsiteX7" fmla="*/ 1343025 w 1438275"/>
              <a:gd name="connsiteY7" fmla="*/ 142875 h 152400"/>
              <a:gd name="connsiteX8" fmla="*/ 1362075 w 1438275"/>
              <a:gd name="connsiteY8" fmla="*/ 104775 h 152400"/>
              <a:gd name="connsiteX9" fmla="*/ 1381125 w 1438275"/>
              <a:gd name="connsiteY9" fmla="*/ 47625 h 152400"/>
              <a:gd name="connsiteX10" fmla="*/ 1409700 w 1438275"/>
              <a:gd name="connsiteY10" fmla="*/ 28575 h 152400"/>
              <a:gd name="connsiteX11" fmla="*/ 1438275 w 1438275"/>
              <a:gd name="connsiteY11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38275" h="152400">
                <a:moveTo>
                  <a:pt x="0" y="114300"/>
                </a:moveTo>
                <a:cubicBezTo>
                  <a:pt x="328703" y="119518"/>
                  <a:pt x="526071" y="134512"/>
                  <a:pt x="819150" y="114300"/>
                </a:cubicBezTo>
                <a:cubicBezTo>
                  <a:pt x="838417" y="112971"/>
                  <a:pt x="857212" y="107712"/>
                  <a:pt x="876300" y="104775"/>
                </a:cubicBezTo>
                <a:cubicBezTo>
                  <a:pt x="898490" y="101361"/>
                  <a:pt x="920750" y="98425"/>
                  <a:pt x="942975" y="95250"/>
                </a:cubicBezTo>
                <a:cubicBezTo>
                  <a:pt x="1003300" y="101600"/>
                  <a:pt x="1064236" y="103637"/>
                  <a:pt x="1123950" y="114300"/>
                </a:cubicBezTo>
                <a:cubicBezTo>
                  <a:pt x="1153602" y="119595"/>
                  <a:pt x="1180139" y="136968"/>
                  <a:pt x="1209675" y="142875"/>
                </a:cubicBezTo>
                <a:lnTo>
                  <a:pt x="1257300" y="152400"/>
                </a:lnTo>
                <a:cubicBezTo>
                  <a:pt x="1285875" y="149225"/>
                  <a:pt x="1316851" y="154772"/>
                  <a:pt x="1343025" y="142875"/>
                </a:cubicBezTo>
                <a:cubicBezTo>
                  <a:pt x="1355951" y="136999"/>
                  <a:pt x="1356802" y="117958"/>
                  <a:pt x="1362075" y="104775"/>
                </a:cubicBezTo>
                <a:cubicBezTo>
                  <a:pt x="1369533" y="86131"/>
                  <a:pt x="1364417" y="58764"/>
                  <a:pt x="1381125" y="47625"/>
                </a:cubicBezTo>
                <a:cubicBezTo>
                  <a:pt x="1390650" y="41275"/>
                  <a:pt x="1400906" y="35904"/>
                  <a:pt x="1409700" y="28575"/>
                </a:cubicBezTo>
                <a:cubicBezTo>
                  <a:pt x="1420048" y="19951"/>
                  <a:pt x="1438275" y="0"/>
                  <a:pt x="1438275" y="0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7915275" y="3362325"/>
            <a:ext cx="895504" cy="171450"/>
          </a:xfrm>
          <a:custGeom>
            <a:avLst/>
            <a:gdLst>
              <a:gd name="connsiteX0" fmla="*/ 0 w 895504"/>
              <a:gd name="connsiteY0" fmla="*/ 171450 h 171450"/>
              <a:gd name="connsiteX1" fmla="*/ 133350 w 895504"/>
              <a:gd name="connsiteY1" fmla="*/ 104775 h 171450"/>
              <a:gd name="connsiteX2" fmla="*/ 247650 w 895504"/>
              <a:gd name="connsiteY2" fmla="*/ 57150 h 171450"/>
              <a:gd name="connsiteX3" fmla="*/ 304800 w 895504"/>
              <a:gd name="connsiteY3" fmla="*/ 38100 h 171450"/>
              <a:gd name="connsiteX4" fmla="*/ 342900 w 895504"/>
              <a:gd name="connsiteY4" fmla="*/ 19050 h 171450"/>
              <a:gd name="connsiteX5" fmla="*/ 409575 w 895504"/>
              <a:gd name="connsiteY5" fmla="*/ 0 h 171450"/>
              <a:gd name="connsiteX6" fmla="*/ 533400 w 895504"/>
              <a:gd name="connsiteY6" fmla="*/ 19050 h 171450"/>
              <a:gd name="connsiteX7" fmla="*/ 571500 w 895504"/>
              <a:gd name="connsiteY7" fmla="*/ 38100 h 171450"/>
              <a:gd name="connsiteX8" fmla="*/ 600075 w 895504"/>
              <a:gd name="connsiteY8" fmla="*/ 47625 h 171450"/>
              <a:gd name="connsiteX9" fmla="*/ 657225 w 895504"/>
              <a:gd name="connsiteY9" fmla="*/ 76200 h 171450"/>
              <a:gd name="connsiteX10" fmla="*/ 790575 w 895504"/>
              <a:gd name="connsiteY10" fmla="*/ 85725 h 171450"/>
              <a:gd name="connsiteX11" fmla="*/ 838200 w 895504"/>
              <a:gd name="connsiteY11" fmla="*/ 133350 h 171450"/>
              <a:gd name="connsiteX12" fmla="*/ 895350 w 895504"/>
              <a:gd name="connsiteY12" fmla="*/ 17145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95504" h="171450">
                <a:moveTo>
                  <a:pt x="0" y="171450"/>
                </a:moveTo>
                <a:cubicBezTo>
                  <a:pt x="44450" y="149225"/>
                  <a:pt x="87476" y="123889"/>
                  <a:pt x="133350" y="104775"/>
                </a:cubicBezTo>
                <a:cubicBezTo>
                  <a:pt x="171450" y="88900"/>
                  <a:pt x="208493" y="70202"/>
                  <a:pt x="247650" y="57150"/>
                </a:cubicBezTo>
                <a:cubicBezTo>
                  <a:pt x="266700" y="50800"/>
                  <a:pt x="286156" y="45558"/>
                  <a:pt x="304800" y="38100"/>
                </a:cubicBezTo>
                <a:cubicBezTo>
                  <a:pt x="317983" y="32827"/>
                  <a:pt x="329849" y="24643"/>
                  <a:pt x="342900" y="19050"/>
                </a:cubicBezTo>
                <a:cubicBezTo>
                  <a:pt x="362031" y="10851"/>
                  <a:pt x="390241" y="4833"/>
                  <a:pt x="409575" y="0"/>
                </a:cubicBezTo>
                <a:cubicBezTo>
                  <a:pt x="460608" y="5103"/>
                  <a:pt x="491611" y="1140"/>
                  <a:pt x="533400" y="19050"/>
                </a:cubicBezTo>
                <a:cubicBezTo>
                  <a:pt x="546451" y="24643"/>
                  <a:pt x="558449" y="32507"/>
                  <a:pt x="571500" y="38100"/>
                </a:cubicBezTo>
                <a:cubicBezTo>
                  <a:pt x="580728" y="42055"/>
                  <a:pt x="591095" y="43135"/>
                  <a:pt x="600075" y="47625"/>
                </a:cubicBezTo>
                <a:cubicBezTo>
                  <a:pt x="627737" y="61456"/>
                  <a:pt x="625917" y="72517"/>
                  <a:pt x="657225" y="76200"/>
                </a:cubicBezTo>
                <a:cubicBezTo>
                  <a:pt x="701483" y="81407"/>
                  <a:pt x="746125" y="82550"/>
                  <a:pt x="790575" y="85725"/>
                </a:cubicBezTo>
                <a:cubicBezTo>
                  <a:pt x="807954" y="111793"/>
                  <a:pt x="808121" y="119982"/>
                  <a:pt x="838200" y="133350"/>
                </a:cubicBezTo>
                <a:cubicBezTo>
                  <a:pt x="901374" y="161427"/>
                  <a:pt x="895350" y="130100"/>
                  <a:pt x="895350" y="17145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968" y="4592538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35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4" y="836712"/>
            <a:ext cx="9121105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 rot="20874590">
            <a:off x="4139952" y="2180086"/>
            <a:ext cx="2220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Superposant.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20874590">
            <a:off x="1435405" y="2638373"/>
            <a:ext cx="2220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manières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 rot="20874590">
            <a:off x="4235679" y="2660691"/>
            <a:ext cx="2220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mélodies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35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21</Words>
  <Application>Microsoft Office PowerPoint</Application>
  <PresentationFormat>Affichage à l'écran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Explorer   Comment les musiciens jouent-ils avec la polyphonie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31</cp:revision>
  <dcterms:created xsi:type="dcterms:W3CDTF">2012-09-17T22:08:09Z</dcterms:created>
  <dcterms:modified xsi:type="dcterms:W3CDTF">2020-01-03T00:15:11Z</dcterms:modified>
</cp:coreProperties>
</file>