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7" r:id="rId4"/>
    <p:sldId id="288" r:id="rId5"/>
    <p:sldId id="28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Ecoutes/samtbb%20court.wm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Ecoutes/Air_de_la_Reine_de_la_nuit_Natalie_Dessay.mp4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hyperlink" Target="../Ecoutes/1944.mp3" TargetMode="Externa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La voix de mon chœur</a:t>
            </a:r>
          </a:p>
          <a:p>
            <a:r>
              <a:rPr lang="fr-FR" sz="3200" smtClean="0">
                <a:solidFill>
                  <a:srgbClr val="7030A0"/>
                </a:solidFill>
                <a:latin typeface="Comic Sans MS" pitchFamily="66" charset="0"/>
              </a:rPr>
              <a:t>séance 4 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97934" y="2924944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Comment maîtriser sa voix?</a:t>
            </a:r>
            <a:b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Répartir</a:t>
            </a:r>
            <a:endParaRPr lang="fr-F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" y="-3313"/>
            <a:ext cx="9142242" cy="4792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2627784" y="3933056"/>
            <a:ext cx="11521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lto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00192" y="3890593"/>
            <a:ext cx="11521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Basse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83768" y="3428928"/>
            <a:ext cx="11521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Mezzo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084168" y="3428856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Baryton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431909" y="2956160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Soprano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300192" y="2967263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Ténor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7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137990"/>
            <a:ext cx="1296144" cy="1513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906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" y="35226"/>
            <a:ext cx="9142175" cy="5698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dre 2"/>
          <p:cNvSpPr/>
          <p:nvPr/>
        </p:nvSpPr>
        <p:spPr>
          <a:xfrm>
            <a:off x="3020932" y="2452449"/>
            <a:ext cx="1047012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" name="Cadre 3"/>
          <p:cNvSpPr/>
          <p:nvPr/>
        </p:nvSpPr>
        <p:spPr>
          <a:xfrm>
            <a:off x="6948264" y="2500711"/>
            <a:ext cx="1047012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Cadre 4"/>
          <p:cNvSpPr/>
          <p:nvPr/>
        </p:nvSpPr>
        <p:spPr>
          <a:xfrm>
            <a:off x="3024042" y="3356992"/>
            <a:ext cx="2844101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adre 5"/>
          <p:cNvSpPr/>
          <p:nvPr/>
        </p:nvSpPr>
        <p:spPr>
          <a:xfrm>
            <a:off x="6049719" y="3111813"/>
            <a:ext cx="2844101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Cadre 6"/>
          <p:cNvSpPr/>
          <p:nvPr/>
        </p:nvSpPr>
        <p:spPr>
          <a:xfrm>
            <a:off x="3020933" y="3753071"/>
            <a:ext cx="1047012" cy="324002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Cadre 7"/>
          <p:cNvSpPr/>
          <p:nvPr/>
        </p:nvSpPr>
        <p:spPr>
          <a:xfrm>
            <a:off x="3024042" y="4029745"/>
            <a:ext cx="794770" cy="324002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Cadre 8"/>
          <p:cNvSpPr/>
          <p:nvPr/>
        </p:nvSpPr>
        <p:spPr>
          <a:xfrm>
            <a:off x="6989733" y="3742931"/>
            <a:ext cx="794770" cy="324002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Cadre 9"/>
          <p:cNvSpPr/>
          <p:nvPr/>
        </p:nvSpPr>
        <p:spPr>
          <a:xfrm>
            <a:off x="6756850" y="4029745"/>
            <a:ext cx="1919605" cy="37133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Cadre 10"/>
          <p:cNvSpPr/>
          <p:nvPr/>
        </p:nvSpPr>
        <p:spPr>
          <a:xfrm>
            <a:off x="3043244" y="4354493"/>
            <a:ext cx="1919605" cy="37133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Cadre 11"/>
          <p:cNvSpPr/>
          <p:nvPr/>
        </p:nvSpPr>
        <p:spPr>
          <a:xfrm>
            <a:off x="6029930" y="4692558"/>
            <a:ext cx="1919605" cy="248610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Cadre 12"/>
          <p:cNvSpPr/>
          <p:nvPr/>
        </p:nvSpPr>
        <p:spPr>
          <a:xfrm>
            <a:off x="3043243" y="5011860"/>
            <a:ext cx="1919605" cy="36135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Cadre 13"/>
          <p:cNvSpPr/>
          <p:nvPr/>
        </p:nvSpPr>
        <p:spPr>
          <a:xfrm>
            <a:off x="6029930" y="5011860"/>
            <a:ext cx="1919605" cy="36135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15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3045" y="5752323"/>
            <a:ext cx="793000" cy="925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:\Users\julienjonas\Desktop\mes séquences\clipart humour\5-ballons-notes-de-musique.jpg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2276" y="5733256"/>
            <a:ext cx="793000" cy="925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1607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270"/>
            <a:ext cx="9144000" cy="3409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160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0" y="114300"/>
            <a:ext cx="9115400" cy="5618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87809" y="2132856"/>
            <a:ext cx="871296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Les 2 chanteuses ont une tessiture de soprano.</a:t>
            </a:r>
          </a:p>
          <a:p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Contrairement à Florence Foster Jenkins, Nathalie </a:t>
            </a:r>
            <a:r>
              <a:rPr lang="fr-FR" sz="2400" dirty="0" err="1" smtClean="0">
                <a:solidFill>
                  <a:srgbClr val="FF0000"/>
                </a:solidFill>
                <a:latin typeface="Comic Sans MS" pitchFamily="66" charset="0"/>
              </a:rPr>
              <a:t>Dessay</a:t>
            </a:r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 chante juste et maîtrise la respiration abdominale. Sa voix est claire, puissante, et elle possède une grande étendue vocale 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3479" y="1052736"/>
            <a:ext cx="871296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Avec les mots suivants : </a:t>
            </a:r>
            <a:r>
              <a:rPr lang="fr-FR" sz="28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Timbre</a:t>
            </a:r>
            <a:r>
              <a:rPr lang="fr-FR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, tenue du souffle, étendue vocale, puissance vocale, tessiture.</a:t>
            </a:r>
          </a:p>
        </p:txBody>
      </p:sp>
    </p:spTree>
    <p:extLst>
      <p:ext uri="{BB962C8B-B14F-4D97-AF65-F5344CB8AC3E}">
        <p14:creationId xmlns:p14="http://schemas.microsoft.com/office/powerpoint/2010/main" val="581607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77</Words>
  <Application>Microsoft Office PowerPoint</Application>
  <PresentationFormat>Affichage à l'écran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Comment maîtriser sa voix?  Répartir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38</cp:revision>
  <dcterms:created xsi:type="dcterms:W3CDTF">2012-09-17T22:08:09Z</dcterms:created>
  <dcterms:modified xsi:type="dcterms:W3CDTF">2023-08-27T00:30:44Z</dcterms:modified>
</cp:coreProperties>
</file>