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300" r:id="rId3"/>
    <p:sldId id="279" r:id="rId4"/>
    <p:sldId id="302" r:id="rId5"/>
    <p:sldId id="301" r:id="rId6"/>
    <p:sldId id="303" r:id="rId7"/>
    <p:sldId id="299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../ecoutes/smetana-la-moldau-piano-version-arr-hde-kaan-by-francois-xavier-poizat.mp4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smetana-la-moldau-piano-version-arr-hde-kaan-by-francois-xavier-poizat.mp4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Musique, création de nation et expression des sentiments.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5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: Organiser la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phrase musicale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Quand l’expression des sentiments permettent aux compositeurs de revendiquer leur appartenance à une nation. 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9144000" cy="1348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203" y="-29953"/>
            <a:ext cx="1602797" cy="1914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64" y="3318741"/>
            <a:ext cx="8580437" cy="24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rme libre 6"/>
          <p:cNvSpPr/>
          <p:nvPr/>
        </p:nvSpPr>
        <p:spPr>
          <a:xfrm>
            <a:off x="2929912" y="3886351"/>
            <a:ext cx="3755572" cy="1382486"/>
          </a:xfrm>
          <a:custGeom>
            <a:avLst/>
            <a:gdLst>
              <a:gd name="connsiteX0" fmla="*/ 0 w 3755572"/>
              <a:gd name="connsiteY0" fmla="*/ 1382486 h 1382486"/>
              <a:gd name="connsiteX1" fmla="*/ 43543 w 3755572"/>
              <a:gd name="connsiteY1" fmla="*/ 1284514 h 1382486"/>
              <a:gd name="connsiteX2" fmla="*/ 65315 w 3755572"/>
              <a:gd name="connsiteY2" fmla="*/ 1219200 h 1382486"/>
              <a:gd name="connsiteX3" fmla="*/ 76200 w 3755572"/>
              <a:gd name="connsiteY3" fmla="*/ 1153886 h 1382486"/>
              <a:gd name="connsiteX4" fmla="*/ 87086 w 3755572"/>
              <a:gd name="connsiteY4" fmla="*/ 1121228 h 1382486"/>
              <a:gd name="connsiteX5" fmla="*/ 97972 w 3755572"/>
              <a:gd name="connsiteY5" fmla="*/ 1077686 h 1382486"/>
              <a:gd name="connsiteX6" fmla="*/ 119743 w 3755572"/>
              <a:gd name="connsiteY6" fmla="*/ 794657 h 1382486"/>
              <a:gd name="connsiteX7" fmla="*/ 130629 w 3755572"/>
              <a:gd name="connsiteY7" fmla="*/ 762000 h 1382486"/>
              <a:gd name="connsiteX8" fmla="*/ 141515 w 3755572"/>
              <a:gd name="connsiteY8" fmla="*/ 674914 h 1382486"/>
              <a:gd name="connsiteX9" fmla="*/ 152400 w 3755572"/>
              <a:gd name="connsiteY9" fmla="*/ 631371 h 1382486"/>
              <a:gd name="connsiteX10" fmla="*/ 185058 w 3755572"/>
              <a:gd name="connsiteY10" fmla="*/ 533400 h 1382486"/>
              <a:gd name="connsiteX11" fmla="*/ 217715 w 3755572"/>
              <a:gd name="connsiteY11" fmla="*/ 413657 h 1382486"/>
              <a:gd name="connsiteX12" fmla="*/ 228600 w 3755572"/>
              <a:gd name="connsiteY12" fmla="*/ 381000 h 1382486"/>
              <a:gd name="connsiteX13" fmla="*/ 250372 w 3755572"/>
              <a:gd name="connsiteY13" fmla="*/ 337457 h 1382486"/>
              <a:gd name="connsiteX14" fmla="*/ 283029 w 3755572"/>
              <a:gd name="connsiteY14" fmla="*/ 283028 h 1382486"/>
              <a:gd name="connsiteX15" fmla="*/ 304800 w 3755572"/>
              <a:gd name="connsiteY15" fmla="*/ 217714 h 1382486"/>
              <a:gd name="connsiteX16" fmla="*/ 315686 w 3755572"/>
              <a:gd name="connsiteY16" fmla="*/ 185057 h 1382486"/>
              <a:gd name="connsiteX17" fmla="*/ 326572 w 3755572"/>
              <a:gd name="connsiteY17" fmla="*/ 152400 h 1382486"/>
              <a:gd name="connsiteX18" fmla="*/ 337458 w 3755572"/>
              <a:gd name="connsiteY18" fmla="*/ 108857 h 1382486"/>
              <a:gd name="connsiteX19" fmla="*/ 359229 w 3755572"/>
              <a:gd name="connsiteY19" fmla="*/ 21771 h 1382486"/>
              <a:gd name="connsiteX20" fmla="*/ 391886 w 3755572"/>
              <a:gd name="connsiteY20" fmla="*/ 0 h 1382486"/>
              <a:gd name="connsiteX21" fmla="*/ 522515 w 3755572"/>
              <a:gd name="connsiteY21" fmla="*/ 10886 h 1382486"/>
              <a:gd name="connsiteX22" fmla="*/ 555172 w 3755572"/>
              <a:gd name="connsiteY22" fmla="*/ 21771 h 1382486"/>
              <a:gd name="connsiteX23" fmla="*/ 566058 w 3755572"/>
              <a:gd name="connsiteY23" fmla="*/ 87086 h 1382486"/>
              <a:gd name="connsiteX24" fmla="*/ 631372 w 3755572"/>
              <a:gd name="connsiteY24" fmla="*/ 108857 h 1382486"/>
              <a:gd name="connsiteX25" fmla="*/ 696686 w 3755572"/>
              <a:gd name="connsiteY25" fmla="*/ 141514 h 1382486"/>
              <a:gd name="connsiteX26" fmla="*/ 783772 w 3755572"/>
              <a:gd name="connsiteY26" fmla="*/ 228600 h 1382486"/>
              <a:gd name="connsiteX27" fmla="*/ 816429 w 3755572"/>
              <a:gd name="connsiteY27" fmla="*/ 261257 h 1382486"/>
              <a:gd name="connsiteX28" fmla="*/ 827315 w 3755572"/>
              <a:gd name="connsiteY28" fmla="*/ 326571 h 1382486"/>
              <a:gd name="connsiteX29" fmla="*/ 838200 w 3755572"/>
              <a:gd name="connsiteY29" fmla="*/ 370114 h 1382486"/>
              <a:gd name="connsiteX30" fmla="*/ 849086 w 3755572"/>
              <a:gd name="connsiteY30" fmla="*/ 620486 h 1382486"/>
              <a:gd name="connsiteX31" fmla="*/ 892629 w 3755572"/>
              <a:gd name="connsiteY31" fmla="*/ 718457 h 1382486"/>
              <a:gd name="connsiteX32" fmla="*/ 936172 w 3755572"/>
              <a:gd name="connsiteY32" fmla="*/ 805543 h 1382486"/>
              <a:gd name="connsiteX33" fmla="*/ 990600 w 3755572"/>
              <a:gd name="connsiteY33" fmla="*/ 892628 h 1382486"/>
              <a:gd name="connsiteX34" fmla="*/ 1001486 w 3755572"/>
              <a:gd name="connsiteY34" fmla="*/ 925286 h 1382486"/>
              <a:gd name="connsiteX35" fmla="*/ 1023258 w 3755572"/>
              <a:gd name="connsiteY35" fmla="*/ 957943 h 1382486"/>
              <a:gd name="connsiteX36" fmla="*/ 1045029 w 3755572"/>
              <a:gd name="connsiteY36" fmla="*/ 1143000 h 1382486"/>
              <a:gd name="connsiteX37" fmla="*/ 1055915 w 3755572"/>
              <a:gd name="connsiteY37" fmla="*/ 1175657 h 1382486"/>
              <a:gd name="connsiteX38" fmla="*/ 1088572 w 3755572"/>
              <a:gd name="connsiteY38" fmla="*/ 1197428 h 1382486"/>
              <a:gd name="connsiteX39" fmla="*/ 1110343 w 3755572"/>
              <a:gd name="connsiteY39" fmla="*/ 1219200 h 1382486"/>
              <a:gd name="connsiteX40" fmla="*/ 1230086 w 3755572"/>
              <a:gd name="connsiteY40" fmla="*/ 1208314 h 1382486"/>
              <a:gd name="connsiteX41" fmla="*/ 1284515 w 3755572"/>
              <a:gd name="connsiteY41" fmla="*/ 1164771 h 1382486"/>
              <a:gd name="connsiteX42" fmla="*/ 1317172 w 3755572"/>
              <a:gd name="connsiteY42" fmla="*/ 1153886 h 1382486"/>
              <a:gd name="connsiteX43" fmla="*/ 1382486 w 3755572"/>
              <a:gd name="connsiteY43" fmla="*/ 1066800 h 1382486"/>
              <a:gd name="connsiteX44" fmla="*/ 1469572 w 3755572"/>
              <a:gd name="connsiteY44" fmla="*/ 957943 h 1382486"/>
              <a:gd name="connsiteX45" fmla="*/ 1491343 w 3755572"/>
              <a:gd name="connsiteY45" fmla="*/ 914400 h 1382486"/>
              <a:gd name="connsiteX46" fmla="*/ 1502229 w 3755572"/>
              <a:gd name="connsiteY46" fmla="*/ 870857 h 1382486"/>
              <a:gd name="connsiteX47" fmla="*/ 1524000 w 3755572"/>
              <a:gd name="connsiteY47" fmla="*/ 838200 h 1382486"/>
              <a:gd name="connsiteX48" fmla="*/ 1556658 w 3755572"/>
              <a:gd name="connsiteY48" fmla="*/ 783771 h 1382486"/>
              <a:gd name="connsiteX49" fmla="*/ 1567543 w 3755572"/>
              <a:gd name="connsiteY49" fmla="*/ 751114 h 1382486"/>
              <a:gd name="connsiteX50" fmla="*/ 1611086 w 3755572"/>
              <a:gd name="connsiteY50" fmla="*/ 674914 h 1382486"/>
              <a:gd name="connsiteX51" fmla="*/ 1632858 w 3755572"/>
              <a:gd name="connsiteY51" fmla="*/ 587828 h 1382486"/>
              <a:gd name="connsiteX52" fmla="*/ 1643743 w 3755572"/>
              <a:gd name="connsiteY52" fmla="*/ 555171 h 1382486"/>
              <a:gd name="connsiteX53" fmla="*/ 1665515 w 3755572"/>
              <a:gd name="connsiteY53" fmla="*/ 326571 h 1382486"/>
              <a:gd name="connsiteX54" fmla="*/ 1687286 w 3755572"/>
              <a:gd name="connsiteY54" fmla="*/ 250371 h 1382486"/>
              <a:gd name="connsiteX55" fmla="*/ 1709058 w 3755572"/>
              <a:gd name="connsiteY55" fmla="*/ 228600 h 1382486"/>
              <a:gd name="connsiteX56" fmla="*/ 1730829 w 3755572"/>
              <a:gd name="connsiteY56" fmla="*/ 152400 h 1382486"/>
              <a:gd name="connsiteX57" fmla="*/ 1774372 w 3755572"/>
              <a:gd name="connsiteY57" fmla="*/ 97971 h 1382486"/>
              <a:gd name="connsiteX58" fmla="*/ 1807029 w 3755572"/>
              <a:gd name="connsiteY58" fmla="*/ 32657 h 1382486"/>
              <a:gd name="connsiteX59" fmla="*/ 1850572 w 3755572"/>
              <a:gd name="connsiteY59" fmla="*/ 10886 h 1382486"/>
              <a:gd name="connsiteX60" fmla="*/ 1883229 w 3755572"/>
              <a:gd name="connsiteY60" fmla="*/ 21771 h 1382486"/>
              <a:gd name="connsiteX61" fmla="*/ 1981200 w 3755572"/>
              <a:gd name="connsiteY61" fmla="*/ 43543 h 1382486"/>
              <a:gd name="connsiteX62" fmla="*/ 2024743 w 3755572"/>
              <a:gd name="connsiteY62" fmla="*/ 54428 h 1382486"/>
              <a:gd name="connsiteX63" fmla="*/ 2057400 w 3755572"/>
              <a:gd name="connsiteY63" fmla="*/ 76200 h 1382486"/>
              <a:gd name="connsiteX64" fmla="*/ 2155372 w 3755572"/>
              <a:gd name="connsiteY64" fmla="*/ 130628 h 1382486"/>
              <a:gd name="connsiteX65" fmla="*/ 2198915 w 3755572"/>
              <a:gd name="connsiteY65" fmla="*/ 174171 h 1382486"/>
              <a:gd name="connsiteX66" fmla="*/ 2220686 w 3755572"/>
              <a:gd name="connsiteY66" fmla="*/ 195943 h 1382486"/>
              <a:gd name="connsiteX67" fmla="*/ 2275115 w 3755572"/>
              <a:gd name="connsiteY67" fmla="*/ 261257 h 1382486"/>
              <a:gd name="connsiteX68" fmla="*/ 2286000 w 3755572"/>
              <a:gd name="connsiteY68" fmla="*/ 293914 h 1382486"/>
              <a:gd name="connsiteX69" fmla="*/ 2307772 w 3755572"/>
              <a:gd name="connsiteY69" fmla="*/ 337457 h 1382486"/>
              <a:gd name="connsiteX70" fmla="*/ 2318658 w 3755572"/>
              <a:gd name="connsiteY70" fmla="*/ 381000 h 1382486"/>
              <a:gd name="connsiteX71" fmla="*/ 2362200 w 3755572"/>
              <a:gd name="connsiteY71" fmla="*/ 468086 h 1382486"/>
              <a:gd name="connsiteX72" fmla="*/ 2373086 w 3755572"/>
              <a:gd name="connsiteY72" fmla="*/ 500743 h 1382486"/>
              <a:gd name="connsiteX73" fmla="*/ 2394858 w 3755572"/>
              <a:gd name="connsiteY73" fmla="*/ 522514 h 1382486"/>
              <a:gd name="connsiteX74" fmla="*/ 2438400 w 3755572"/>
              <a:gd name="connsiteY74" fmla="*/ 620486 h 1382486"/>
              <a:gd name="connsiteX75" fmla="*/ 2449286 w 3755572"/>
              <a:gd name="connsiteY75" fmla="*/ 653143 h 1382486"/>
              <a:gd name="connsiteX76" fmla="*/ 2481943 w 3755572"/>
              <a:gd name="connsiteY76" fmla="*/ 794657 h 1382486"/>
              <a:gd name="connsiteX77" fmla="*/ 2492829 w 3755572"/>
              <a:gd name="connsiteY77" fmla="*/ 838200 h 1382486"/>
              <a:gd name="connsiteX78" fmla="*/ 2514600 w 3755572"/>
              <a:gd name="connsiteY78" fmla="*/ 881743 h 1382486"/>
              <a:gd name="connsiteX79" fmla="*/ 2569029 w 3755572"/>
              <a:gd name="connsiteY79" fmla="*/ 979714 h 1382486"/>
              <a:gd name="connsiteX80" fmla="*/ 2612572 w 3755572"/>
              <a:gd name="connsiteY80" fmla="*/ 1023257 h 1382486"/>
              <a:gd name="connsiteX81" fmla="*/ 2623458 w 3755572"/>
              <a:gd name="connsiteY81" fmla="*/ 1055914 h 1382486"/>
              <a:gd name="connsiteX82" fmla="*/ 2645229 w 3755572"/>
              <a:gd name="connsiteY82" fmla="*/ 1088571 h 1382486"/>
              <a:gd name="connsiteX83" fmla="*/ 2688772 w 3755572"/>
              <a:gd name="connsiteY83" fmla="*/ 1132114 h 1382486"/>
              <a:gd name="connsiteX84" fmla="*/ 2710543 w 3755572"/>
              <a:gd name="connsiteY84" fmla="*/ 1197428 h 1382486"/>
              <a:gd name="connsiteX85" fmla="*/ 2754086 w 3755572"/>
              <a:gd name="connsiteY85" fmla="*/ 1251857 h 1382486"/>
              <a:gd name="connsiteX86" fmla="*/ 2797629 w 3755572"/>
              <a:gd name="connsiteY86" fmla="*/ 1262743 h 1382486"/>
              <a:gd name="connsiteX87" fmla="*/ 2928258 w 3755572"/>
              <a:gd name="connsiteY87" fmla="*/ 1251857 h 1382486"/>
              <a:gd name="connsiteX88" fmla="*/ 2971800 w 3755572"/>
              <a:gd name="connsiteY88" fmla="*/ 1240971 h 1382486"/>
              <a:gd name="connsiteX89" fmla="*/ 2993572 w 3755572"/>
              <a:gd name="connsiteY89" fmla="*/ 1219200 h 1382486"/>
              <a:gd name="connsiteX90" fmla="*/ 3026229 w 3755572"/>
              <a:gd name="connsiteY90" fmla="*/ 1197428 h 1382486"/>
              <a:gd name="connsiteX91" fmla="*/ 3135086 w 3755572"/>
              <a:gd name="connsiteY91" fmla="*/ 1110343 h 1382486"/>
              <a:gd name="connsiteX92" fmla="*/ 3211286 w 3755572"/>
              <a:gd name="connsiteY92" fmla="*/ 1055914 h 1382486"/>
              <a:gd name="connsiteX93" fmla="*/ 3222172 w 3755572"/>
              <a:gd name="connsiteY93" fmla="*/ 1023257 h 1382486"/>
              <a:gd name="connsiteX94" fmla="*/ 3276600 w 3755572"/>
              <a:gd name="connsiteY94" fmla="*/ 947057 h 1382486"/>
              <a:gd name="connsiteX95" fmla="*/ 3309258 w 3755572"/>
              <a:gd name="connsiteY95" fmla="*/ 892628 h 1382486"/>
              <a:gd name="connsiteX96" fmla="*/ 3320143 w 3755572"/>
              <a:gd name="connsiteY96" fmla="*/ 859971 h 1382486"/>
              <a:gd name="connsiteX97" fmla="*/ 3341915 w 3755572"/>
              <a:gd name="connsiteY97" fmla="*/ 816428 h 1382486"/>
              <a:gd name="connsiteX98" fmla="*/ 3374572 w 3755572"/>
              <a:gd name="connsiteY98" fmla="*/ 751114 h 1382486"/>
              <a:gd name="connsiteX99" fmla="*/ 3396343 w 3755572"/>
              <a:gd name="connsiteY99" fmla="*/ 674914 h 1382486"/>
              <a:gd name="connsiteX100" fmla="*/ 3407229 w 3755572"/>
              <a:gd name="connsiteY100" fmla="*/ 631371 h 1382486"/>
              <a:gd name="connsiteX101" fmla="*/ 3429000 w 3755572"/>
              <a:gd name="connsiteY101" fmla="*/ 566057 h 1382486"/>
              <a:gd name="connsiteX102" fmla="*/ 3450772 w 3755572"/>
              <a:gd name="connsiteY102" fmla="*/ 533400 h 1382486"/>
              <a:gd name="connsiteX103" fmla="*/ 3494315 w 3755572"/>
              <a:gd name="connsiteY103" fmla="*/ 435428 h 1382486"/>
              <a:gd name="connsiteX104" fmla="*/ 3516086 w 3755572"/>
              <a:gd name="connsiteY104" fmla="*/ 348343 h 1382486"/>
              <a:gd name="connsiteX105" fmla="*/ 3537858 w 3755572"/>
              <a:gd name="connsiteY105" fmla="*/ 283028 h 1382486"/>
              <a:gd name="connsiteX106" fmla="*/ 3559629 w 3755572"/>
              <a:gd name="connsiteY106" fmla="*/ 250371 h 1382486"/>
              <a:gd name="connsiteX107" fmla="*/ 3592286 w 3755572"/>
              <a:gd name="connsiteY107" fmla="*/ 239486 h 1382486"/>
              <a:gd name="connsiteX108" fmla="*/ 3646715 w 3755572"/>
              <a:gd name="connsiteY108" fmla="*/ 195943 h 1382486"/>
              <a:gd name="connsiteX109" fmla="*/ 3668486 w 3755572"/>
              <a:gd name="connsiteY109" fmla="*/ 174171 h 1382486"/>
              <a:gd name="connsiteX110" fmla="*/ 3679372 w 3755572"/>
              <a:gd name="connsiteY110" fmla="*/ 141514 h 1382486"/>
              <a:gd name="connsiteX111" fmla="*/ 3755572 w 3755572"/>
              <a:gd name="connsiteY111" fmla="*/ 141514 h 1382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</a:cxnLst>
            <a:rect l="l" t="t" r="r" b="b"/>
            <a:pathLst>
              <a:path w="3755572" h="1382486">
                <a:moveTo>
                  <a:pt x="0" y="1382486"/>
                </a:moveTo>
                <a:cubicBezTo>
                  <a:pt x="49419" y="1300122"/>
                  <a:pt x="21118" y="1359265"/>
                  <a:pt x="43543" y="1284514"/>
                </a:cubicBezTo>
                <a:cubicBezTo>
                  <a:pt x="50137" y="1262533"/>
                  <a:pt x="65315" y="1219200"/>
                  <a:pt x="65315" y="1219200"/>
                </a:cubicBezTo>
                <a:cubicBezTo>
                  <a:pt x="68943" y="1197429"/>
                  <a:pt x="71412" y="1175432"/>
                  <a:pt x="76200" y="1153886"/>
                </a:cubicBezTo>
                <a:cubicBezTo>
                  <a:pt x="78689" y="1142684"/>
                  <a:pt x="83934" y="1132261"/>
                  <a:pt x="87086" y="1121228"/>
                </a:cubicBezTo>
                <a:cubicBezTo>
                  <a:pt x="91196" y="1106843"/>
                  <a:pt x="94343" y="1092200"/>
                  <a:pt x="97972" y="1077686"/>
                </a:cubicBezTo>
                <a:cubicBezTo>
                  <a:pt x="102268" y="996065"/>
                  <a:pt x="102045" y="883146"/>
                  <a:pt x="119743" y="794657"/>
                </a:cubicBezTo>
                <a:cubicBezTo>
                  <a:pt x="121993" y="783405"/>
                  <a:pt x="127000" y="772886"/>
                  <a:pt x="130629" y="762000"/>
                </a:cubicBezTo>
                <a:cubicBezTo>
                  <a:pt x="134258" y="732971"/>
                  <a:pt x="136706" y="703771"/>
                  <a:pt x="141515" y="674914"/>
                </a:cubicBezTo>
                <a:cubicBezTo>
                  <a:pt x="143975" y="660157"/>
                  <a:pt x="149724" y="646091"/>
                  <a:pt x="152400" y="631371"/>
                </a:cubicBezTo>
                <a:cubicBezTo>
                  <a:pt x="168849" y="540900"/>
                  <a:pt x="143498" y="574958"/>
                  <a:pt x="185058" y="533400"/>
                </a:cubicBezTo>
                <a:cubicBezTo>
                  <a:pt x="200444" y="456462"/>
                  <a:pt x="190091" y="496530"/>
                  <a:pt x="217715" y="413657"/>
                </a:cubicBezTo>
                <a:cubicBezTo>
                  <a:pt x="221344" y="402771"/>
                  <a:pt x="223468" y="391263"/>
                  <a:pt x="228600" y="381000"/>
                </a:cubicBezTo>
                <a:cubicBezTo>
                  <a:pt x="235857" y="366486"/>
                  <a:pt x="243979" y="352372"/>
                  <a:pt x="250372" y="337457"/>
                </a:cubicBezTo>
                <a:cubicBezTo>
                  <a:pt x="271570" y="287997"/>
                  <a:pt x="246824" y="319234"/>
                  <a:pt x="283029" y="283028"/>
                </a:cubicBezTo>
                <a:lnTo>
                  <a:pt x="304800" y="217714"/>
                </a:lnTo>
                <a:lnTo>
                  <a:pt x="315686" y="185057"/>
                </a:lnTo>
                <a:cubicBezTo>
                  <a:pt x="319315" y="174171"/>
                  <a:pt x="323789" y="163532"/>
                  <a:pt x="326572" y="152400"/>
                </a:cubicBezTo>
                <a:cubicBezTo>
                  <a:pt x="330201" y="137886"/>
                  <a:pt x="334213" y="123462"/>
                  <a:pt x="337458" y="108857"/>
                </a:cubicBezTo>
                <a:cubicBezTo>
                  <a:pt x="338084" y="106039"/>
                  <a:pt x="350250" y="32995"/>
                  <a:pt x="359229" y="21771"/>
                </a:cubicBezTo>
                <a:cubicBezTo>
                  <a:pt x="367402" y="11555"/>
                  <a:pt x="381000" y="7257"/>
                  <a:pt x="391886" y="0"/>
                </a:cubicBezTo>
                <a:cubicBezTo>
                  <a:pt x="435429" y="3629"/>
                  <a:pt x="479204" y="5111"/>
                  <a:pt x="522515" y="10886"/>
                </a:cubicBezTo>
                <a:cubicBezTo>
                  <a:pt x="533889" y="12402"/>
                  <a:pt x="549479" y="11808"/>
                  <a:pt x="555172" y="21771"/>
                </a:cubicBezTo>
                <a:cubicBezTo>
                  <a:pt x="566123" y="40935"/>
                  <a:pt x="551524" y="70475"/>
                  <a:pt x="566058" y="87086"/>
                </a:cubicBezTo>
                <a:cubicBezTo>
                  <a:pt x="581170" y="104357"/>
                  <a:pt x="609601" y="101600"/>
                  <a:pt x="631372" y="108857"/>
                </a:cubicBezTo>
                <a:cubicBezTo>
                  <a:pt x="662202" y="119134"/>
                  <a:pt x="670716" y="118790"/>
                  <a:pt x="696686" y="141514"/>
                </a:cubicBezTo>
                <a:lnTo>
                  <a:pt x="783772" y="228600"/>
                </a:lnTo>
                <a:lnTo>
                  <a:pt x="816429" y="261257"/>
                </a:lnTo>
                <a:cubicBezTo>
                  <a:pt x="820058" y="283028"/>
                  <a:pt x="822986" y="304928"/>
                  <a:pt x="827315" y="326571"/>
                </a:cubicBezTo>
                <a:cubicBezTo>
                  <a:pt x="830249" y="341241"/>
                  <a:pt x="837095" y="355194"/>
                  <a:pt x="838200" y="370114"/>
                </a:cubicBezTo>
                <a:cubicBezTo>
                  <a:pt x="844371" y="453422"/>
                  <a:pt x="840490" y="537393"/>
                  <a:pt x="849086" y="620486"/>
                </a:cubicBezTo>
                <a:cubicBezTo>
                  <a:pt x="857826" y="704969"/>
                  <a:pt x="867916" y="662852"/>
                  <a:pt x="892629" y="718457"/>
                </a:cubicBezTo>
                <a:cubicBezTo>
                  <a:pt x="932655" y="808517"/>
                  <a:pt x="891460" y="760831"/>
                  <a:pt x="936172" y="805543"/>
                </a:cubicBezTo>
                <a:cubicBezTo>
                  <a:pt x="962080" y="883269"/>
                  <a:pt x="938848" y="858127"/>
                  <a:pt x="990600" y="892628"/>
                </a:cubicBezTo>
                <a:cubicBezTo>
                  <a:pt x="994229" y="903514"/>
                  <a:pt x="996354" y="915023"/>
                  <a:pt x="1001486" y="925286"/>
                </a:cubicBezTo>
                <a:cubicBezTo>
                  <a:pt x="1007337" y="936988"/>
                  <a:pt x="1020847" y="945084"/>
                  <a:pt x="1023258" y="957943"/>
                </a:cubicBezTo>
                <a:cubicBezTo>
                  <a:pt x="1066327" y="1187643"/>
                  <a:pt x="1012854" y="1030389"/>
                  <a:pt x="1045029" y="1143000"/>
                </a:cubicBezTo>
                <a:cubicBezTo>
                  <a:pt x="1048181" y="1154033"/>
                  <a:pt x="1048747" y="1166697"/>
                  <a:pt x="1055915" y="1175657"/>
                </a:cubicBezTo>
                <a:cubicBezTo>
                  <a:pt x="1064088" y="1185873"/>
                  <a:pt x="1078356" y="1189255"/>
                  <a:pt x="1088572" y="1197428"/>
                </a:cubicBezTo>
                <a:cubicBezTo>
                  <a:pt x="1096586" y="1203839"/>
                  <a:pt x="1103086" y="1211943"/>
                  <a:pt x="1110343" y="1219200"/>
                </a:cubicBezTo>
                <a:cubicBezTo>
                  <a:pt x="1150257" y="1215571"/>
                  <a:pt x="1190897" y="1216712"/>
                  <a:pt x="1230086" y="1208314"/>
                </a:cubicBezTo>
                <a:cubicBezTo>
                  <a:pt x="1263977" y="1201052"/>
                  <a:pt x="1259223" y="1179946"/>
                  <a:pt x="1284515" y="1164771"/>
                </a:cubicBezTo>
                <a:cubicBezTo>
                  <a:pt x="1294354" y="1158868"/>
                  <a:pt x="1306286" y="1157514"/>
                  <a:pt x="1317172" y="1153886"/>
                </a:cubicBezTo>
                <a:cubicBezTo>
                  <a:pt x="1367101" y="1103955"/>
                  <a:pt x="1308633" y="1165272"/>
                  <a:pt x="1382486" y="1066800"/>
                </a:cubicBezTo>
                <a:cubicBezTo>
                  <a:pt x="1453958" y="971503"/>
                  <a:pt x="1422142" y="1005371"/>
                  <a:pt x="1469572" y="957943"/>
                </a:cubicBezTo>
                <a:cubicBezTo>
                  <a:pt x="1476829" y="943429"/>
                  <a:pt x="1485645" y="929594"/>
                  <a:pt x="1491343" y="914400"/>
                </a:cubicBezTo>
                <a:cubicBezTo>
                  <a:pt x="1496596" y="900392"/>
                  <a:pt x="1496336" y="884608"/>
                  <a:pt x="1502229" y="870857"/>
                </a:cubicBezTo>
                <a:cubicBezTo>
                  <a:pt x="1507383" y="858832"/>
                  <a:pt x="1518149" y="849902"/>
                  <a:pt x="1524000" y="838200"/>
                </a:cubicBezTo>
                <a:cubicBezTo>
                  <a:pt x="1552262" y="781676"/>
                  <a:pt x="1514133" y="826296"/>
                  <a:pt x="1556658" y="783771"/>
                </a:cubicBezTo>
                <a:cubicBezTo>
                  <a:pt x="1560286" y="772885"/>
                  <a:pt x="1562411" y="761377"/>
                  <a:pt x="1567543" y="751114"/>
                </a:cubicBezTo>
                <a:cubicBezTo>
                  <a:pt x="1622213" y="641774"/>
                  <a:pt x="1553824" y="808525"/>
                  <a:pt x="1611086" y="674914"/>
                </a:cubicBezTo>
                <a:cubicBezTo>
                  <a:pt x="1626017" y="640076"/>
                  <a:pt x="1622635" y="628722"/>
                  <a:pt x="1632858" y="587828"/>
                </a:cubicBezTo>
                <a:cubicBezTo>
                  <a:pt x="1635641" y="576696"/>
                  <a:pt x="1640115" y="566057"/>
                  <a:pt x="1643743" y="555171"/>
                </a:cubicBezTo>
                <a:cubicBezTo>
                  <a:pt x="1652737" y="411274"/>
                  <a:pt x="1644190" y="422538"/>
                  <a:pt x="1665515" y="326571"/>
                </a:cubicBezTo>
                <a:cubicBezTo>
                  <a:pt x="1667190" y="319032"/>
                  <a:pt x="1680867" y="261070"/>
                  <a:pt x="1687286" y="250371"/>
                </a:cubicBezTo>
                <a:cubicBezTo>
                  <a:pt x="1692567" y="241570"/>
                  <a:pt x="1701801" y="235857"/>
                  <a:pt x="1709058" y="228600"/>
                </a:cubicBezTo>
                <a:cubicBezTo>
                  <a:pt x="1712547" y="214643"/>
                  <a:pt x="1723019" y="168021"/>
                  <a:pt x="1730829" y="152400"/>
                </a:cubicBezTo>
                <a:cubicBezTo>
                  <a:pt x="1744562" y="124935"/>
                  <a:pt x="1754121" y="118222"/>
                  <a:pt x="1774372" y="97971"/>
                </a:cubicBezTo>
                <a:cubicBezTo>
                  <a:pt x="1781802" y="75682"/>
                  <a:pt x="1787551" y="48889"/>
                  <a:pt x="1807029" y="32657"/>
                </a:cubicBezTo>
                <a:cubicBezTo>
                  <a:pt x="1819495" y="22268"/>
                  <a:pt x="1836058" y="18143"/>
                  <a:pt x="1850572" y="10886"/>
                </a:cubicBezTo>
                <a:cubicBezTo>
                  <a:pt x="1861458" y="14514"/>
                  <a:pt x="1872196" y="18619"/>
                  <a:pt x="1883229" y="21771"/>
                </a:cubicBezTo>
                <a:cubicBezTo>
                  <a:pt x="1929689" y="35045"/>
                  <a:pt x="1930692" y="32319"/>
                  <a:pt x="1981200" y="43543"/>
                </a:cubicBezTo>
                <a:cubicBezTo>
                  <a:pt x="1995805" y="46788"/>
                  <a:pt x="2010229" y="50800"/>
                  <a:pt x="2024743" y="54428"/>
                </a:cubicBezTo>
                <a:cubicBezTo>
                  <a:pt x="2035629" y="61685"/>
                  <a:pt x="2045698" y="70349"/>
                  <a:pt x="2057400" y="76200"/>
                </a:cubicBezTo>
                <a:cubicBezTo>
                  <a:pt x="2112155" y="103578"/>
                  <a:pt x="2086727" y="61983"/>
                  <a:pt x="2155372" y="130628"/>
                </a:cubicBezTo>
                <a:lnTo>
                  <a:pt x="2198915" y="174171"/>
                </a:lnTo>
                <a:cubicBezTo>
                  <a:pt x="2206172" y="181428"/>
                  <a:pt x="2214993" y="187404"/>
                  <a:pt x="2220686" y="195943"/>
                </a:cubicBezTo>
                <a:cubicBezTo>
                  <a:pt x="2250998" y="241409"/>
                  <a:pt x="2233207" y="219349"/>
                  <a:pt x="2275115" y="261257"/>
                </a:cubicBezTo>
                <a:cubicBezTo>
                  <a:pt x="2278743" y="272143"/>
                  <a:pt x="2281480" y="283367"/>
                  <a:pt x="2286000" y="293914"/>
                </a:cubicBezTo>
                <a:cubicBezTo>
                  <a:pt x="2292392" y="308830"/>
                  <a:pt x="2302074" y="322263"/>
                  <a:pt x="2307772" y="337457"/>
                </a:cubicBezTo>
                <a:cubicBezTo>
                  <a:pt x="2313025" y="351465"/>
                  <a:pt x="2312904" y="367190"/>
                  <a:pt x="2318658" y="381000"/>
                </a:cubicBezTo>
                <a:cubicBezTo>
                  <a:pt x="2331141" y="410958"/>
                  <a:pt x="2351937" y="437297"/>
                  <a:pt x="2362200" y="468086"/>
                </a:cubicBezTo>
                <a:cubicBezTo>
                  <a:pt x="2365829" y="478972"/>
                  <a:pt x="2367182" y="490904"/>
                  <a:pt x="2373086" y="500743"/>
                </a:cubicBezTo>
                <a:cubicBezTo>
                  <a:pt x="2378367" y="509544"/>
                  <a:pt x="2388447" y="514500"/>
                  <a:pt x="2394858" y="522514"/>
                </a:cubicBezTo>
                <a:cubicBezTo>
                  <a:pt x="2424430" y="559478"/>
                  <a:pt x="2421138" y="568699"/>
                  <a:pt x="2438400" y="620486"/>
                </a:cubicBezTo>
                <a:lnTo>
                  <a:pt x="2449286" y="653143"/>
                </a:lnTo>
                <a:cubicBezTo>
                  <a:pt x="2474554" y="830013"/>
                  <a:pt x="2442098" y="635280"/>
                  <a:pt x="2481943" y="794657"/>
                </a:cubicBezTo>
                <a:cubicBezTo>
                  <a:pt x="2485572" y="809171"/>
                  <a:pt x="2487576" y="824192"/>
                  <a:pt x="2492829" y="838200"/>
                </a:cubicBezTo>
                <a:cubicBezTo>
                  <a:pt x="2498527" y="853394"/>
                  <a:pt x="2508573" y="866676"/>
                  <a:pt x="2514600" y="881743"/>
                </a:cubicBezTo>
                <a:cubicBezTo>
                  <a:pt x="2550119" y="970540"/>
                  <a:pt x="2514189" y="924874"/>
                  <a:pt x="2569029" y="979714"/>
                </a:cubicBezTo>
                <a:cubicBezTo>
                  <a:pt x="2598058" y="1066799"/>
                  <a:pt x="2554515" y="965200"/>
                  <a:pt x="2612572" y="1023257"/>
                </a:cubicBezTo>
                <a:cubicBezTo>
                  <a:pt x="2620686" y="1031371"/>
                  <a:pt x="2618326" y="1045651"/>
                  <a:pt x="2623458" y="1055914"/>
                </a:cubicBezTo>
                <a:cubicBezTo>
                  <a:pt x="2629309" y="1067616"/>
                  <a:pt x="2636715" y="1078638"/>
                  <a:pt x="2645229" y="1088571"/>
                </a:cubicBezTo>
                <a:cubicBezTo>
                  <a:pt x="2658587" y="1104156"/>
                  <a:pt x="2688772" y="1132114"/>
                  <a:pt x="2688772" y="1132114"/>
                </a:cubicBezTo>
                <a:lnTo>
                  <a:pt x="2710543" y="1197428"/>
                </a:lnTo>
                <a:cubicBezTo>
                  <a:pt x="2722139" y="1232215"/>
                  <a:pt x="2715789" y="1235444"/>
                  <a:pt x="2754086" y="1251857"/>
                </a:cubicBezTo>
                <a:cubicBezTo>
                  <a:pt x="2767837" y="1257750"/>
                  <a:pt x="2783115" y="1259114"/>
                  <a:pt x="2797629" y="1262743"/>
                </a:cubicBezTo>
                <a:cubicBezTo>
                  <a:pt x="2841172" y="1259114"/>
                  <a:pt x="2884901" y="1257277"/>
                  <a:pt x="2928258" y="1251857"/>
                </a:cubicBezTo>
                <a:cubicBezTo>
                  <a:pt x="2943103" y="1250001"/>
                  <a:pt x="2958419" y="1247662"/>
                  <a:pt x="2971800" y="1240971"/>
                </a:cubicBezTo>
                <a:cubicBezTo>
                  <a:pt x="2980980" y="1236381"/>
                  <a:pt x="2985558" y="1225611"/>
                  <a:pt x="2993572" y="1219200"/>
                </a:cubicBezTo>
                <a:cubicBezTo>
                  <a:pt x="3003788" y="1211027"/>
                  <a:pt x="3015859" y="1205405"/>
                  <a:pt x="3026229" y="1197428"/>
                </a:cubicBezTo>
                <a:cubicBezTo>
                  <a:pt x="3063061" y="1169096"/>
                  <a:pt x="3098547" y="1139052"/>
                  <a:pt x="3135086" y="1110343"/>
                </a:cubicBezTo>
                <a:cubicBezTo>
                  <a:pt x="3172889" y="1080641"/>
                  <a:pt x="3175220" y="1079959"/>
                  <a:pt x="3211286" y="1055914"/>
                </a:cubicBezTo>
                <a:cubicBezTo>
                  <a:pt x="3214915" y="1045028"/>
                  <a:pt x="3217040" y="1033520"/>
                  <a:pt x="3222172" y="1023257"/>
                </a:cubicBezTo>
                <a:cubicBezTo>
                  <a:pt x="3230131" y="1007338"/>
                  <a:pt x="3269203" y="956920"/>
                  <a:pt x="3276600" y="947057"/>
                </a:cubicBezTo>
                <a:cubicBezTo>
                  <a:pt x="3307440" y="854541"/>
                  <a:pt x="3264428" y="967346"/>
                  <a:pt x="3309258" y="892628"/>
                </a:cubicBezTo>
                <a:cubicBezTo>
                  <a:pt x="3315161" y="882789"/>
                  <a:pt x="3315623" y="870518"/>
                  <a:pt x="3320143" y="859971"/>
                </a:cubicBezTo>
                <a:cubicBezTo>
                  <a:pt x="3326535" y="845055"/>
                  <a:pt x="3335523" y="831344"/>
                  <a:pt x="3341915" y="816428"/>
                </a:cubicBezTo>
                <a:cubicBezTo>
                  <a:pt x="3368957" y="753330"/>
                  <a:pt x="3332730" y="813875"/>
                  <a:pt x="3374572" y="751114"/>
                </a:cubicBezTo>
                <a:cubicBezTo>
                  <a:pt x="3408604" y="614990"/>
                  <a:pt x="3365110" y="784232"/>
                  <a:pt x="3396343" y="674914"/>
                </a:cubicBezTo>
                <a:cubicBezTo>
                  <a:pt x="3400453" y="660529"/>
                  <a:pt x="3402930" y="645701"/>
                  <a:pt x="3407229" y="631371"/>
                </a:cubicBezTo>
                <a:cubicBezTo>
                  <a:pt x="3413823" y="609390"/>
                  <a:pt x="3416270" y="585152"/>
                  <a:pt x="3429000" y="566057"/>
                </a:cubicBezTo>
                <a:cubicBezTo>
                  <a:pt x="3436257" y="555171"/>
                  <a:pt x="3445458" y="545355"/>
                  <a:pt x="3450772" y="533400"/>
                </a:cubicBezTo>
                <a:cubicBezTo>
                  <a:pt x="3502591" y="416807"/>
                  <a:pt x="3445041" y="509339"/>
                  <a:pt x="3494315" y="435428"/>
                </a:cubicBezTo>
                <a:cubicBezTo>
                  <a:pt x="3527350" y="336317"/>
                  <a:pt x="3476668" y="492873"/>
                  <a:pt x="3516086" y="348343"/>
                </a:cubicBezTo>
                <a:cubicBezTo>
                  <a:pt x="3522125" y="326202"/>
                  <a:pt x="3525128" y="302123"/>
                  <a:pt x="3537858" y="283028"/>
                </a:cubicBezTo>
                <a:cubicBezTo>
                  <a:pt x="3545115" y="272142"/>
                  <a:pt x="3549413" y="258544"/>
                  <a:pt x="3559629" y="250371"/>
                </a:cubicBezTo>
                <a:cubicBezTo>
                  <a:pt x="3568589" y="243203"/>
                  <a:pt x="3581400" y="243114"/>
                  <a:pt x="3592286" y="239486"/>
                </a:cubicBezTo>
                <a:cubicBezTo>
                  <a:pt x="3644859" y="186913"/>
                  <a:pt x="3578048" y="250877"/>
                  <a:pt x="3646715" y="195943"/>
                </a:cubicBezTo>
                <a:cubicBezTo>
                  <a:pt x="3654729" y="189532"/>
                  <a:pt x="3661229" y="181428"/>
                  <a:pt x="3668486" y="174171"/>
                </a:cubicBezTo>
                <a:cubicBezTo>
                  <a:pt x="3672115" y="163285"/>
                  <a:pt x="3670035" y="148183"/>
                  <a:pt x="3679372" y="141514"/>
                </a:cubicBezTo>
                <a:cubicBezTo>
                  <a:pt x="3742136" y="96683"/>
                  <a:pt x="3738046" y="106463"/>
                  <a:pt x="3755572" y="141514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/>
        </p:nvSpPr>
        <p:spPr>
          <a:xfrm>
            <a:off x="6542314" y="3960758"/>
            <a:ext cx="1219200" cy="1143302"/>
          </a:xfrm>
          <a:custGeom>
            <a:avLst/>
            <a:gdLst>
              <a:gd name="connsiteX0" fmla="*/ 0 w 1219200"/>
              <a:gd name="connsiteY0" fmla="*/ 1143302 h 1143302"/>
              <a:gd name="connsiteX1" fmla="*/ 54429 w 1219200"/>
              <a:gd name="connsiteY1" fmla="*/ 1110645 h 1143302"/>
              <a:gd name="connsiteX2" fmla="*/ 87086 w 1219200"/>
              <a:gd name="connsiteY2" fmla="*/ 990902 h 1143302"/>
              <a:gd name="connsiteX3" fmla="*/ 108857 w 1219200"/>
              <a:gd name="connsiteY3" fmla="*/ 925588 h 1143302"/>
              <a:gd name="connsiteX4" fmla="*/ 119743 w 1219200"/>
              <a:gd name="connsiteY4" fmla="*/ 860274 h 1143302"/>
              <a:gd name="connsiteX5" fmla="*/ 141515 w 1219200"/>
              <a:gd name="connsiteY5" fmla="*/ 794960 h 1143302"/>
              <a:gd name="connsiteX6" fmla="*/ 152400 w 1219200"/>
              <a:gd name="connsiteY6" fmla="*/ 762302 h 1143302"/>
              <a:gd name="connsiteX7" fmla="*/ 174172 w 1219200"/>
              <a:gd name="connsiteY7" fmla="*/ 675217 h 1143302"/>
              <a:gd name="connsiteX8" fmla="*/ 185057 w 1219200"/>
              <a:gd name="connsiteY8" fmla="*/ 642560 h 1143302"/>
              <a:gd name="connsiteX9" fmla="*/ 195943 w 1219200"/>
              <a:gd name="connsiteY9" fmla="*/ 588131 h 1143302"/>
              <a:gd name="connsiteX10" fmla="*/ 206829 w 1219200"/>
              <a:gd name="connsiteY10" fmla="*/ 555474 h 1143302"/>
              <a:gd name="connsiteX11" fmla="*/ 217715 w 1219200"/>
              <a:gd name="connsiteY11" fmla="*/ 511931 h 1143302"/>
              <a:gd name="connsiteX12" fmla="*/ 250372 w 1219200"/>
              <a:gd name="connsiteY12" fmla="*/ 479274 h 1143302"/>
              <a:gd name="connsiteX13" fmla="*/ 272143 w 1219200"/>
              <a:gd name="connsiteY13" fmla="*/ 446617 h 1143302"/>
              <a:gd name="connsiteX14" fmla="*/ 304800 w 1219200"/>
              <a:gd name="connsiteY14" fmla="*/ 413960 h 1143302"/>
              <a:gd name="connsiteX15" fmla="*/ 326572 w 1219200"/>
              <a:gd name="connsiteY15" fmla="*/ 381302 h 1143302"/>
              <a:gd name="connsiteX16" fmla="*/ 359229 w 1219200"/>
              <a:gd name="connsiteY16" fmla="*/ 359531 h 1143302"/>
              <a:gd name="connsiteX17" fmla="*/ 413657 w 1219200"/>
              <a:gd name="connsiteY17" fmla="*/ 305102 h 1143302"/>
              <a:gd name="connsiteX18" fmla="*/ 446315 w 1219200"/>
              <a:gd name="connsiteY18" fmla="*/ 283331 h 1143302"/>
              <a:gd name="connsiteX19" fmla="*/ 489857 w 1219200"/>
              <a:gd name="connsiteY19" fmla="*/ 250674 h 1143302"/>
              <a:gd name="connsiteX20" fmla="*/ 533400 w 1219200"/>
              <a:gd name="connsiteY20" fmla="*/ 228902 h 1143302"/>
              <a:gd name="connsiteX21" fmla="*/ 555172 w 1219200"/>
              <a:gd name="connsiteY21" fmla="*/ 207131 h 1143302"/>
              <a:gd name="connsiteX22" fmla="*/ 587829 w 1219200"/>
              <a:gd name="connsiteY22" fmla="*/ 196245 h 1143302"/>
              <a:gd name="connsiteX23" fmla="*/ 740229 w 1219200"/>
              <a:gd name="connsiteY23" fmla="*/ 174474 h 1143302"/>
              <a:gd name="connsiteX24" fmla="*/ 805543 w 1219200"/>
              <a:gd name="connsiteY24" fmla="*/ 152702 h 1143302"/>
              <a:gd name="connsiteX25" fmla="*/ 870857 w 1219200"/>
              <a:gd name="connsiteY25" fmla="*/ 120045 h 1143302"/>
              <a:gd name="connsiteX26" fmla="*/ 936172 w 1219200"/>
              <a:gd name="connsiteY26" fmla="*/ 109160 h 1143302"/>
              <a:gd name="connsiteX27" fmla="*/ 1055915 w 1219200"/>
              <a:gd name="connsiteY27" fmla="*/ 76502 h 1143302"/>
              <a:gd name="connsiteX28" fmla="*/ 1088572 w 1219200"/>
              <a:gd name="connsiteY28" fmla="*/ 43845 h 1143302"/>
              <a:gd name="connsiteX29" fmla="*/ 1153886 w 1219200"/>
              <a:gd name="connsiteY29" fmla="*/ 22074 h 1143302"/>
              <a:gd name="connsiteX30" fmla="*/ 1175657 w 1219200"/>
              <a:gd name="connsiteY30" fmla="*/ 302 h 1143302"/>
              <a:gd name="connsiteX31" fmla="*/ 1219200 w 1219200"/>
              <a:gd name="connsiteY31" fmla="*/ 11188 h 1143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200" h="1143302">
                <a:moveTo>
                  <a:pt x="0" y="1143302"/>
                </a:moveTo>
                <a:cubicBezTo>
                  <a:pt x="18143" y="1132416"/>
                  <a:pt x="39468" y="1125606"/>
                  <a:pt x="54429" y="1110645"/>
                </a:cubicBezTo>
                <a:cubicBezTo>
                  <a:pt x="84369" y="1080705"/>
                  <a:pt x="79131" y="1025372"/>
                  <a:pt x="87086" y="990902"/>
                </a:cubicBezTo>
                <a:cubicBezTo>
                  <a:pt x="92246" y="968541"/>
                  <a:pt x="105084" y="948225"/>
                  <a:pt x="108857" y="925588"/>
                </a:cubicBezTo>
                <a:cubicBezTo>
                  <a:pt x="112486" y="903817"/>
                  <a:pt x="114390" y="881687"/>
                  <a:pt x="119743" y="860274"/>
                </a:cubicBezTo>
                <a:cubicBezTo>
                  <a:pt x="125309" y="838010"/>
                  <a:pt x="134258" y="816731"/>
                  <a:pt x="141515" y="794960"/>
                </a:cubicBezTo>
                <a:cubicBezTo>
                  <a:pt x="145144" y="784074"/>
                  <a:pt x="149617" y="773434"/>
                  <a:pt x="152400" y="762302"/>
                </a:cubicBezTo>
                <a:cubicBezTo>
                  <a:pt x="159657" y="733274"/>
                  <a:pt x="164710" y="703603"/>
                  <a:pt x="174172" y="675217"/>
                </a:cubicBezTo>
                <a:cubicBezTo>
                  <a:pt x="177800" y="664331"/>
                  <a:pt x="182274" y="653692"/>
                  <a:pt x="185057" y="642560"/>
                </a:cubicBezTo>
                <a:cubicBezTo>
                  <a:pt x="189544" y="624610"/>
                  <a:pt x="191455" y="606081"/>
                  <a:pt x="195943" y="588131"/>
                </a:cubicBezTo>
                <a:cubicBezTo>
                  <a:pt x="198726" y="576999"/>
                  <a:pt x="203677" y="566507"/>
                  <a:pt x="206829" y="555474"/>
                </a:cubicBezTo>
                <a:cubicBezTo>
                  <a:pt x="210939" y="541089"/>
                  <a:pt x="210292" y="524921"/>
                  <a:pt x="217715" y="511931"/>
                </a:cubicBezTo>
                <a:cubicBezTo>
                  <a:pt x="225353" y="498565"/>
                  <a:pt x="240517" y="491101"/>
                  <a:pt x="250372" y="479274"/>
                </a:cubicBezTo>
                <a:cubicBezTo>
                  <a:pt x="258747" y="469223"/>
                  <a:pt x="263768" y="456668"/>
                  <a:pt x="272143" y="446617"/>
                </a:cubicBezTo>
                <a:cubicBezTo>
                  <a:pt x="281998" y="434790"/>
                  <a:pt x="294945" y="425787"/>
                  <a:pt x="304800" y="413960"/>
                </a:cubicBezTo>
                <a:cubicBezTo>
                  <a:pt x="313176" y="403909"/>
                  <a:pt x="317321" y="390553"/>
                  <a:pt x="326572" y="381302"/>
                </a:cubicBezTo>
                <a:cubicBezTo>
                  <a:pt x="335823" y="372051"/>
                  <a:pt x="349383" y="368146"/>
                  <a:pt x="359229" y="359531"/>
                </a:cubicBezTo>
                <a:cubicBezTo>
                  <a:pt x="378538" y="342635"/>
                  <a:pt x="392308" y="319334"/>
                  <a:pt x="413657" y="305102"/>
                </a:cubicBezTo>
                <a:cubicBezTo>
                  <a:pt x="424543" y="297845"/>
                  <a:pt x="435669" y="290935"/>
                  <a:pt x="446315" y="283331"/>
                </a:cubicBezTo>
                <a:cubicBezTo>
                  <a:pt x="461078" y="272786"/>
                  <a:pt x="474472" y="260290"/>
                  <a:pt x="489857" y="250674"/>
                </a:cubicBezTo>
                <a:cubicBezTo>
                  <a:pt x="503618" y="242073"/>
                  <a:pt x="519898" y="237903"/>
                  <a:pt x="533400" y="228902"/>
                </a:cubicBezTo>
                <a:cubicBezTo>
                  <a:pt x="541940" y="223209"/>
                  <a:pt x="546371" y="212411"/>
                  <a:pt x="555172" y="207131"/>
                </a:cubicBezTo>
                <a:cubicBezTo>
                  <a:pt x="565011" y="201227"/>
                  <a:pt x="576628" y="198734"/>
                  <a:pt x="587829" y="196245"/>
                </a:cubicBezTo>
                <a:cubicBezTo>
                  <a:pt x="628178" y="187279"/>
                  <a:pt x="702579" y="179180"/>
                  <a:pt x="740229" y="174474"/>
                </a:cubicBezTo>
                <a:cubicBezTo>
                  <a:pt x="762000" y="167217"/>
                  <a:pt x="786448" y="165432"/>
                  <a:pt x="805543" y="152702"/>
                </a:cubicBezTo>
                <a:cubicBezTo>
                  <a:pt x="834899" y="133132"/>
                  <a:pt x="837057" y="127556"/>
                  <a:pt x="870857" y="120045"/>
                </a:cubicBezTo>
                <a:cubicBezTo>
                  <a:pt x="892403" y="115257"/>
                  <a:pt x="914590" y="113785"/>
                  <a:pt x="936172" y="109160"/>
                </a:cubicBezTo>
                <a:cubicBezTo>
                  <a:pt x="1004916" y="94429"/>
                  <a:pt x="1006173" y="93083"/>
                  <a:pt x="1055915" y="76502"/>
                </a:cubicBezTo>
                <a:cubicBezTo>
                  <a:pt x="1066801" y="65616"/>
                  <a:pt x="1075115" y="51321"/>
                  <a:pt x="1088572" y="43845"/>
                </a:cubicBezTo>
                <a:cubicBezTo>
                  <a:pt x="1108633" y="32700"/>
                  <a:pt x="1153886" y="22074"/>
                  <a:pt x="1153886" y="22074"/>
                </a:cubicBezTo>
                <a:cubicBezTo>
                  <a:pt x="1161143" y="14817"/>
                  <a:pt x="1165533" y="1989"/>
                  <a:pt x="1175657" y="302"/>
                </a:cubicBezTo>
                <a:cubicBezTo>
                  <a:pt x="1190414" y="-2158"/>
                  <a:pt x="1219200" y="11188"/>
                  <a:pt x="1219200" y="11188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 16"/>
          <p:cNvSpPr/>
          <p:nvPr/>
        </p:nvSpPr>
        <p:spPr>
          <a:xfrm>
            <a:off x="7535186" y="4005943"/>
            <a:ext cx="1219200" cy="1143302"/>
          </a:xfrm>
          <a:custGeom>
            <a:avLst/>
            <a:gdLst>
              <a:gd name="connsiteX0" fmla="*/ 0 w 1219200"/>
              <a:gd name="connsiteY0" fmla="*/ 1143302 h 1143302"/>
              <a:gd name="connsiteX1" fmla="*/ 54429 w 1219200"/>
              <a:gd name="connsiteY1" fmla="*/ 1110645 h 1143302"/>
              <a:gd name="connsiteX2" fmla="*/ 87086 w 1219200"/>
              <a:gd name="connsiteY2" fmla="*/ 990902 h 1143302"/>
              <a:gd name="connsiteX3" fmla="*/ 108857 w 1219200"/>
              <a:gd name="connsiteY3" fmla="*/ 925588 h 1143302"/>
              <a:gd name="connsiteX4" fmla="*/ 119743 w 1219200"/>
              <a:gd name="connsiteY4" fmla="*/ 860274 h 1143302"/>
              <a:gd name="connsiteX5" fmla="*/ 141515 w 1219200"/>
              <a:gd name="connsiteY5" fmla="*/ 794960 h 1143302"/>
              <a:gd name="connsiteX6" fmla="*/ 152400 w 1219200"/>
              <a:gd name="connsiteY6" fmla="*/ 762302 h 1143302"/>
              <a:gd name="connsiteX7" fmla="*/ 174172 w 1219200"/>
              <a:gd name="connsiteY7" fmla="*/ 675217 h 1143302"/>
              <a:gd name="connsiteX8" fmla="*/ 185057 w 1219200"/>
              <a:gd name="connsiteY8" fmla="*/ 642560 h 1143302"/>
              <a:gd name="connsiteX9" fmla="*/ 195943 w 1219200"/>
              <a:gd name="connsiteY9" fmla="*/ 588131 h 1143302"/>
              <a:gd name="connsiteX10" fmla="*/ 206829 w 1219200"/>
              <a:gd name="connsiteY10" fmla="*/ 555474 h 1143302"/>
              <a:gd name="connsiteX11" fmla="*/ 217715 w 1219200"/>
              <a:gd name="connsiteY11" fmla="*/ 511931 h 1143302"/>
              <a:gd name="connsiteX12" fmla="*/ 250372 w 1219200"/>
              <a:gd name="connsiteY12" fmla="*/ 479274 h 1143302"/>
              <a:gd name="connsiteX13" fmla="*/ 272143 w 1219200"/>
              <a:gd name="connsiteY13" fmla="*/ 446617 h 1143302"/>
              <a:gd name="connsiteX14" fmla="*/ 304800 w 1219200"/>
              <a:gd name="connsiteY14" fmla="*/ 413960 h 1143302"/>
              <a:gd name="connsiteX15" fmla="*/ 326572 w 1219200"/>
              <a:gd name="connsiteY15" fmla="*/ 381302 h 1143302"/>
              <a:gd name="connsiteX16" fmla="*/ 359229 w 1219200"/>
              <a:gd name="connsiteY16" fmla="*/ 359531 h 1143302"/>
              <a:gd name="connsiteX17" fmla="*/ 413657 w 1219200"/>
              <a:gd name="connsiteY17" fmla="*/ 305102 h 1143302"/>
              <a:gd name="connsiteX18" fmla="*/ 446315 w 1219200"/>
              <a:gd name="connsiteY18" fmla="*/ 283331 h 1143302"/>
              <a:gd name="connsiteX19" fmla="*/ 489857 w 1219200"/>
              <a:gd name="connsiteY19" fmla="*/ 250674 h 1143302"/>
              <a:gd name="connsiteX20" fmla="*/ 533400 w 1219200"/>
              <a:gd name="connsiteY20" fmla="*/ 228902 h 1143302"/>
              <a:gd name="connsiteX21" fmla="*/ 555172 w 1219200"/>
              <a:gd name="connsiteY21" fmla="*/ 207131 h 1143302"/>
              <a:gd name="connsiteX22" fmla="*/ 587829 w 1219200"/>
              <a:gd name="connsiteY22" fmla="*/ 196245 h 1143302"/>
              <a:gd name="connsiteX23" fmla="*/ 740229 w 1219200"/>
              <a:gd name="connsiteY23" fmla="*/ 174474 h 1143302"/>
              <a:gd name="connsiteX24" fmla="*/ 805543 w 1219200"/>
              <a:gd name="connsiteY24" fmla="*/ 152702 h 1143302"/>
              <a:gd name="connsiteX25" fmla="*/ 870857 w 1219200"/>
              <a:gd name="connsiteY25" fmla="*/ 120045 h 1143302"/>
              <a:gd name="connsiteX26" fmla="*/ 936172 w 1219200"/>
              <a:gd name="connsiteY26" fmla="*/ 109160 h 1143302"/>
              <a:gd name="connsiteX27" fmla="*/ 1055915 w 1219200"/>
              <a:gd name="connsiteY27" fmla="*/ 76502 h 1143302"/>
              <a:gd name="connsiteX28" fmla="*/ 1088572 w 1219200"/>
              <a:gd name="connsiteY28" fmla="*/ 43845 h 1143302"/>
              <a:gd name="connsiteX29" fmla="*/ 1153886 w 1219200"/>
              <a:gd name="connsiteY29" fmla="*/ 22074 h 1143302"/>
              <a:gd name="connsiteX30" fmla="*/ 1175657 w 1219200"/>
              <a:gd name="connsiteY30" fmla="*/ 302 h 1143302"/>
              <a:gd name="connsiteX31" fmla="*/ 1219200 w 1219200"/>
              <a:gd name="connsiteY31" fmla="*/ 11188 h 1143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200" h="1143302">
                <a:moveTo>
                  <a:pt x="0" y="1143302"/>
                </a:moveTo>
                <a:cubicBezTo>
                  <a:pt x="18143" y="1132416"/>
                  <a:pt x="39468" y="1125606"/>
                  <a:pt x="54429" y="1110645"/>
                </a:cubicBezTo>
                <a:cubicBezTo>
                  <a:pt x="84369" y="1080705"/>
                  <a:pt x="79131" y="1025372"/>
                  <a:pt x="87086" y="990902"/>
                </a:cubicBezTo>
                <a:cubicBezTo>
                  <a:pt x="92246" y="968541"/>
                  <a:pt x="105084" y="948225"/>
                  <a:pt x="108857" y="925588"/>
                </a:cubicBezTo>
                <a:cubicBezTo>
                  <a:pt x="112486" y="903817"/>
                  <a:pt x="114390" y="881687"/>
                  <a:pt x="119743" y="860274"/>
                </a:cubicBezTo>
                <a:cubicBezTo>
                  <a:pt x="125309" y="838010"/>
                  <a:pt x="134258" y="816731"/>
                  <a:pt x="141515" y="794960"/>
                </a:cubicBezTo>
                <a:cubicBezTo>
                  <a:pt x="145144" y="784074"/>
                  <a:pt x="149617" y="773434"/>
                  <a:pt x="152400" y="762302"/>
                </a:cubicBezTo>
                <a:cubicBezTo>
                  <a:pt x="159657" y="733274"/>
                  <a:pt x="164710" y="703603"/>
                  <a:pt x="174172" y="675217"/>
                </a:cubicBezTo>
                <a:cubicBezTo>
                  <a:pt x="177800" y="664331"/>
                  <a:pt x="182274" y="653692"/>
                  <a:pt x="185057" y="642560"/>
                </a:cubicBezTo>
                <a:cubicBezTo>
                  <a:pt x="189544" y="624610"/>
                  <a:pt x="191455" y="606081"/>
                  <a:pt x="195943" y="588131"/>
                </a:cubicBezTo>
                <a:cubicBezTo>
                  <a:pt x="198726" y="576999"/>
                  <a:pt x="203677" y="566507"/>
                  <a:pt x="206829" y="555474"/>
                </a:cubicBezTo>
                <a:cubicBezTo>
                  <a:pt x="210939" y="541089"/>
                  <a:pt x="210292" y="524921"/>
                  <a:pt x="217715" y="511931"/>
                </a:cubicBezTo>
                <a:cubicBezTo>
                  <a:pt x="225353" y="498565"/>
                  <a:pt x="240517" y="491101"/>
                  <a:pt x="250372" y="479274"/>
                </a:cubicBezTo>
                <a:cubicBezTo>
                  <a:pt x="258747" y="469223"/>
                  <a:pt x="263768" y="456668"/>
                  <a:pt x="272143" y="446617"/>
                </a:cubicBezTo>
                <a:cubicBezTo>
                  <a:pt x="281998" y="434790"/>
                  <a:pt x="294945" y="425787"/>
                  <a:pt x="304800" y="413960"/>
                </a:cubicBezTo>
                <a:cubicBezTo>
                  <a:pt x="313176" y="403909"/>
                  <a:pt x="317321" y="390553"/>
                  <a:pt x="326572" y="381302"/>
                </a:cubicBezTo>
                <a:cubicBezTo>
                  <a:pt x="335823" y="372051"/>
                  <a:pt x="349383" y="368146"/>
                  <a:pt x="359229" y="359531"/>
                </a:cubicBezTo>
                <a:cubicBezTo>
                  <a:pt x="378538" y="342635"/>
                  <a:pt x="392308" y="319334"/>
                  <a:pt x="413657" y="305102"/>
                </a:cubicBezTo>
                <a:cubicBezTo>
                  <a:pt x="424543" y="297845"/>
                  <a:pt x="435669" y="290935"/>
                  <a:pt x="446315" y="283331"/>
                </a:cubicBezTo>
                <a:cubicBezTo>
                  <a:pt x="461078" y="272786"/>
                  <a:pt x="474472" y="260290"/>
                  <a:pt x="489857" y="250674"/>
                </a:cubicBezTo>
                <a:cubicBezTo>
                  <a:pt x="503618" y="242073"/>
                  <a:pt x="519898" y="237903"/>
                  <a:pt x="533400" y="228902"/>
                </a:cubicBezTo>
                <a:cubicBezTo>
                  <a:pt x="541940" y="223209"/>
                  <a:pt x="546371" y="212411"/>
                  <a:pt x="555172" y="207131"/>
                </a:cubicBezTo>
                <a:cubicBezTo>
                  <a:pt x="565011" y="201227"/>
                  <a:pt x="576628" y="198734"/>
                  <a:pt x="587829" y="196245"/>
                </a:cubicBezTo>
                <a:cubicBezTo>
                  <a:pt x="628178" y="187279"/>
                  <a:pt x="702579" y="179180"/>
                  <a:pt x="740229" y="174474"/>
                </a:cubicBezTo>
                <a:cubicBezTo>
                  <a:pt x="762000" y="167217"/>
                  <a:pt x="786448" y="165432"/>
                  <a:pt x="805543" y="152702"/>
                </a:cubicBezTo>
                <a:cubicBezTo>
                  <a:pt x="834899" y="133132"/>
                  <a:pt x="837057" y="127556"/>
                  <a:pt x="870857" y="120045"/>
                </a:cubicBezTo>
                <a:cubicBezTo>
                  <a:pt x="892403" y="115257"/>
                  <a:pt x="914590" y="113785"/>
                  <a:pt x="936172" y="109160"/>
                </a:cubicBezTo>
                <a:cubicBezTo>
                  <a:pt x="1004916" y="94429"/>
                  <a:pt x="1006173" y="93083"/>
                  <a:pt x="1055915" y="76502"/>
                </a:cubicBezTo>
                <a:cubicBezTo>
                  <a:pt x="1066801" y="65616"/>
                  <a:pt x="1075115" y="51321"/>
                  <a:pt x="1088572" y="43845"/>
                </a:cubicBezTo>
                <a:cubicBezTo>
                  <a:pt x="1108633" y="32700"/>
                  <a:pt x="1153886" y="22074"/>
                  <a:pt x="1153886" y="22074"/>
                </a:cubicBezTo>
                <a:cubicBezTo>
                  <a:pt x="1161143" y="14817"/>
                  <a:pt x="1165533" y="1989"/>
                  <a:pt x="1175657" y="302"/>
                </a:cubicBezTo>
                <a:cubicBezTo>
                  <a:pt x="1190414" y="-2158"/>
                  <a:pt x="1219200" y="11188"/>
                  <a:pt x="1219200" y="11188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Picture 2" descr="https://encrypted-tbn2.gstatic.com/images?q=tbn:ANd9GcSFKN2L9CkK7OA1gPUWNo7ZZXg1iqgQPOF5VfM2-1leyfSyr4LKIw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342" y="0"/>
            <a:ext cx="536713" cy="124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rme libre 11"/>
          <p:cNvSpPr/>
          <p:nvPr/>
        </p:nvSpPr>
        <p:spPr>
          <a:xfrm>
            <a:off x="990600" y="3918857"/>
            <a:ext cx="1709192" cy="207297"/>
          </a:xfrm>
          <a:custGeom>
            <a:avLst/>
            <a:gdLst>
              <a:gd name="connsiteX0" fmla="*/ 0 w 1481446"/>
              <a:gd name="connsiteY0" fmla="*/ 195943 h 207297"/>
              <a:gd name="connsiteX1" fmla="*/ 10886 w 1481446"/>
              <a:gd name="connsiteY1" fmla="*/ 141514 h 207297"/>
              <a:gd name="connsiteX2" fmla="*/ 32657 w 1481446"/>
              <a:gd name="connsiteY2" fmla="*/ 108857 h 207297"/>
              <a:gd name="connsiteX3" fmla="*/ 43543 w 1481446"/>
              <a:gd name="connsiteY3" fmla="*/ 54429 h 207297"/>
              <a:gd name="connsiteX4" fmla="*/ 54429 w 1481446"/>
              <a:gd name="connsiteY4" fmla="*/ 21772 h 207297"/>
              <a:gd name="connsiteX5" fmla="*/ 87086 w 1481446"/>
              <a:gd name="connsiteY5" fmla="*/ 32657 h 207297"/>
              <a:gd name="connsiteX6" fmla="*/ 97971 w 1481446"/>
              <a:gd name="connsiteY6" fmla="*/ 97972 h 207297"/>
              <a:gd name="connsiteX7" fmla="*/ 108857 w 1481446"/>
              <a:gd name="connsiteY7" fmla="*/ 130629 h 207297"/>
              <a:gd name="connsiteX8" fmla="*/ 141514 w 1481446"/>
              <a:gd name="connsiteY8" fmla="*/ 141514 h 207297"/>
              <a:gd name="connsiteX9" fmla="*/ 261257 w 1481446"/>
              <a:gd name="connsiteY9" fmla="*/ 130629 h 207297"/>
              <a:gd name="connsiteX10" fmla="*/ 283029 w 1481446"/>
              <a:gd name="connsiteY10" fmla="*/ 97972 h 207297"/>
              <a:gd name="connsiteX11" fmla="*/ 304800 w 1481446"/>
              <a:gd name="connsiteY11" fmla="*/ 76200 h 207297"/>
              <a:gd name="connsiteX12" fmla="*/ 326571 w 1481446"/>
              <a:gd name="connsiteY12" fmla="*/ 76200 h 207297"/>
              <a:gd name="connsiteX13" fmla="*/ 315686 w 1481446"/>
              <a:gd name="connsiteY13" fmla="*/ 119743 h 207297"/>
              <a:gd name="connsiteX14" fmla="*/ 391886 w 1481446"/>
              <a:gd name="connsiteY14" fmla="*/ 163286 h 207297"/>
              <a:gd name="connsiteX15" fmla="*/ 457200 w 1481446"/>
              <a:gd name="connsiteY15" fmla="*/ 152400 h 207297"/>
              <a:gd name="connsiteX16" fmla="*/ 489857 w 1481446"/>
              <a:gd name="connsiteY16" fmla="*/ 87086 h 207297"/>
              <a:gd name="connsiteX17" fmla="*/ 511629 w 1481446"/>
              <a:gd name="connsiteY17" fmla="*/ 54429 h 207297"/>
              <a:gd name="connsiteX18" fmla="*/ 544286 w 1481446"/>
              <a:gd name="connsiteY18" fmla="*/ 0 h 207297"/>
              <a:gd name="connsiteX19" fmla="*/ 566057 w 1481446"/>
              <a:gd name="connsiteY19" fmla="*/ 21772 h 207297"/>
              <a:gd name="connsiteX20" fmla="*/ 576943 w 1481446"/>
              <a:gd name="connsiteY20" fmla="*/ 152400 h 207297"/>
              <a:gd name="connsiteX21" fmla="*/ 642257 w 1481446"/>
              <a:gd name="connsiteY21" fmla="*/ 174172 h 207297"/>
              <a:gd name="connsiteX22" fmla="*/ 674914 w 1481446"/>
              <a:gd name="connsiteY22" fmla="*/ 152400 h 207297"/>
              <a:gd name="connsiteX23" fmla="*/ 718457 w 1481446"/>
              <a:gd name="connsiteY23" fmla="*/ 108857 h 207297"/>
              <a:gd name="connsiteX24" fmla="*/ 751114 w 1481446"/>
              <a:gd name="connsiteY24" fmla="*/ 97972 h 207297"/>
              <a:gd name="connsiteX25" fmla="*/ 805543 w 1481446"/>
              <a:gd name="connsiteY25" fmla="*/ 65314 h 207297"/>
              <a:gd name="connsiteX26" fmla="*/ 870857 w 1481446"/>
              <a:gd name="connsiteY26" fmla="*/ 32657 h 207297"/>
              <a:gd name="connsiteX27" fmla="*/ 881743 w 1481446"/>
              <a:gd name="connsiteY27" fmla="*/ 65314 h 207297"/>
              <a:gd name="connsiteX28" fmla="*/ 1012371 w 1481446"/>
              <a:gd name="connsiteY28" fmla="*/ 119743 h 207297"/>
              <a:gd name="connsiteX29" fmla="*/ 1066800 w 1481446"/>
              <a:gd name="connsiteY29" fmla="*/ 43543 h 207297"/>
              <a:gd name="connsiteX30" fmla="*/ 1099457 w 1481446"/>
              <a:gd name="connsiteY30" fmla="*/ 54429 h 207297"/>
              <a:gd name="connsiteX31" fmla="*/ 1121229 w 1481446"/>
              <a:gd name="connsiteY31" fmla="*/ 119743 h 207297"/>
              <a:gd name="connsiteX32" fmla="*/ 1153886 w 1481446"/>
              <a:gd name="connsiteY32" fmla="*/ 206829 h 207297"/>
              <a:gd name="connsiteX33" fmla="*/ 1219200 w 1481446"/>
              <a:gd name="connsiteY33" fmla="*/ 195943 h 207297"/>
              <a:gd name="connsiteX34" fmla="*/ 1240971 w 1481446"/>
              <a:gd name="connsiteY34" fmla="*/ 163286 h 207297"/>
              <a:gd name="connsiteX35" fmla="*/ 1273629 w 1481446"/>
              <a:gd name="connsiteY35" fmla="*/ 141514 h 207297"/>
              <a:gd name="connsiteX36" fmla="*/ 1349829 w 1481446"/>
              <a:gd name="connsiteY36" fmla="*/ 119743 h 207297"/>
              <a:gd name="connsiteX37" fmla="*/ 1415143 w 1481446"/>
              <a:gd name="connsiteY37" fmla="*/ 87086 h 207297"/>
              <a:gd name="connsiteX38" fmla="*/ 1458686 w 1481446"/>
              <a:gd name="connsiteY38" fmla="*/ 97972 h 207297"/>
              <a:gd name="connsiteX39" fmla="*/ 1480457 w 1481446"/>
              <a:gd name="connsiteY39" fmla="*/ 174172 h 207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81446" h="207297">
                <a:moveTo>
                  <a:pt x="0" y="195943"/>
                </a:moveTo>
                <a:cubicBezTo>
                  <a:pt x="3629" y="177800"/>
                  <a:pt x="4389" y="158838"/>
                  <a:pt x="10886" y="141514"/>
                </a:cubicBezTo>
                <a:cubicBezTo>
                  <a:pt x="15480" y="129264"/>
                  <a:pt x="28063" y="121107"/>
                  <a:pt x="32657" y="108857"/>
                </a:cubicBezTo>
                <a:cubicBezTo>
                  <a:pt x="39154" y="91533"/>
                  <a:pt x="39055" y="72379"/>
                  <a:pt x="43543" y="54429"/>
                </a:cubicBezTo>
                <a:cubicBezTo>
                  <a:pt x="46326" y="43297"/>
                  <a:pt x="50800" y="32658"/>
                  <a:pt x="54429" y="21772"/>
                </a:cubicBezTo>
                <a:cubicBezTo>
                  <a:pt x="65315" y="25400"/>
                  <a:pt x="81393" y="22694"/>
                  <a:pt x="87086" y="32657"/>
                </a:cubicBezTo>
                <a:cubicBezTo>
                  <a:pt x="98037" y="51821"/>
                  <a:pt x="93183" y="76426"/>
                  <a:pt x="97971" y="97972"/>
                </a:cubicBezTo>
                <a:cubicBezTo>
                  <a:pt x="100460" y="109173"/>
                  <a:pt x="100743" y="122515"/>
                  <a:pt x="108857" y="130629"/>
                </a:cubicBezTo>
                <a:cubicBezTo>
                  <a:pt x="116971" y="138743"/>
                  <a:pt x="130628" y="137886"/>
                  <a:pt x="141514" y="141514"/>
                </a:cubicBezTo>
                <a:cubicBezTo>
                  <a:pt x="181428" y="137886"/>
                  <a:pt x="222950" y="142415"/>
                  <a:pt x="261257" y="130629"/>
                </a:cubicBezTo>
                <a:cubicBezTo>
                  <a:pt x="273762" y="126782"/>
                  <a:pt x="274856" y="108188"/>
                  <a:pt x="283029" y="97972"/>
                </a:cubicBezTo>
                <a:cubicBezTo>
                  <a:pt x="289440" y="89958"/>
                  <a:pt x="297543" y="83457"/>
                  <a:pt x="304800" y="76200"/>
                </a:cubicBezTo>
                <a:cubicBezTo>
                  <a:pt x="304801" y="76197"/>
                  <a:pt x="326571" y="-10882"/>
                  <a:pt x="326571" y="76200"/>
                </a:cubicBezTo>
                <a:cubicBezTo>
                  <a:pt x="326571" y="91161"/>
                  <a:pt x="319314" y="105229"/>
                  <a:pt x="315686" y="119743"/>
                </a:cubicBezTo>
                <a:cubicBezTo>
                  <a:pt x="330405" y="129555"/>
                  <a:pt x="375639" y="161661"/>
                  <a:pt x="391886" y="163286"/>
                </a:cubicBezTo>
                <a:cubicBezTo>
                  <a:pt x="413848" y="165482"/>
                  <a:pt x="435429" y="156029"/>
                  <a:pt x="457200" y="152400"/>
                </a:cubicBezTo>
                <a:cubicBezTo>
                  <a:pt x="519599" y="58801"/>
                  <a:pt x="444783" y="177231"/>
                  <a:pt x="489857" y="87086"/>
                </a:cubicBezTo>
                <a:cubicBezTo>
                  <a:pt x="495708" y="75384"/>
                  <a:pt x="504372" y="65315"/>
                  <a:pt x="511629" y="54429"/>
                </a:cubicBezTo>
                <a:cubicBezTo>
                  <a:pt x="514623" y="45447"/>
                  <a:pt x="524362" y="0"/>
                  <a:pt x="544286" y="0"/>
                </a:cubicBezTo>
                <a:cubicBezTo>
                  <a:pt x="554549" y="0"/>
                  <a:pt x="558800" y="14515"/>
                  <a:pt x="566057" y="21772"/>
                </a:cubicBezTo>
                <a:cubicBezTo>
                  <a:pt x="569686" y="65315"/>
                  <a:pt x="557403" y="113319"/>
                  <a:pt x="576943" y="152400"/>
                </a:cubicBezTo>
                <a:cubicBezTo>
                  <a:pt x="587206" y="172926"/>
                  <a:pt x="642257" y="174172"/>
                  <a:pt x="642257" y="174172"/>
                </a:cubicBezTo>
                <a:cubicBezTo>
                  <a:pt x="653143" y="166915"/>
                  <a:pt x="664981" y="160914"/>
                  <a:pt x="674914" y="152400"/>
                </a:cubicBezTo>
                <a:cubicBezTo>
                  <a:pt x="690499" y="139042"/>
                  <a:pt x="698984" y="115348"/>
                  <a:pt x="718457" y="108857"/>
                </a:cubicBezTo>
                <a:lnTo>
                  <a:pt x="751114" y="97972"/>
                </a:lnTo>
                <a:cubicBezTo>
                  <a:pt x="793639" y="55447"/>
                  <a:pt x="749019" y="93576"/>
                  <a:pt x="805543" y="65314"/>
                </a:cubicBezTo>
                <a:cubicBezTo>
                  <a:pt x="889952" y="23110"/>
                  <a:pt x="788773" y="60019"/>
                  <a:pt x="870857" y="32657"/>
                </a:cubicBezTo>
                <a:cubicBezTo>
                  <a:pt x="874486" y="43543"/>
                  <a:pt x="879254" y="54113"/>
                  <a:pt x="881743" y="65314"/>
                </a:cubicBezTo>
                <a:cubicBezTo>
                  <a:pt x="904928" y="169643"/>
                  <a:pt x="860280" y="133570"/>
                  <a:pt x="1012371" y="119743"/>
                </a:cubicBezTo>
                <a:cubicBezTo>
                  <a:pt x="1037772" y="43543"/>
                  <a:pt x="1012372" y="61686"/>
                  <a:pt x="1066800" y="43543"/>
                </a:cubicBezTo>
                <a:cubicBezTo>
                  <a:pt x="1077686" y="47172"/>
                  <a:pt x="1092788" y="45092"/>
                  <a:pt x="1099457" y="54429"/>
                </a:cubicBezTo>
                <a:cubicBezTo>
                  <a:pt x="1112796" y="73103"/>
                  <a:pt x="1121229" y="119743"/>
                  <a:pt x="1121229" y="119743"/>
                </a:cubicBezTo>
                <a:cubicBezTo>
                  <a:pt x="1121830" y="123349"/>
                  <a:pt x="1122074" y="202852"/>
                  <a:pt x="1153886" y="206829"/>
                </a:cubicBezTo>
                <a:cubicBezTo>
                  <a:pt x="1175787" y="209567"/>
                  <a:pt x="1197429" y="199572"/>
                  <a:pt x="1219200" y="195943"/>
                </a:cubicBezTo>
                <a:cubicBezTo>
                  <a:pt x="1226457" y="185057"/>
                  <a:pt x="1231720" y="172537"/>
                  <a:pt x="1240971" y="163286"/>
                </a:cubicBezTo>
                <a:cubicBezTo>
                  <a:pt x="1250222" y="154035"/>
                  <a:pt x="1261604" y="146668"/>
                  <a:pt x="1273629" y="141514"/>
                </a:cubicBezTo>
                <a:cubicBezTo>
                  <a:pt x="1322475" y="120580"/>
                  <a:pt x="1307448" y="140933"/>
                  <a:pt x="1349829" y="119743"/>
                </a:cubicBezTo>
                <a:cubicBezTo>
                  <a:pt x="1434242" y="77537"/>
                  <a:pt x="1333055" y="114449"/>
                  <a:pt x="1415143" y="87086"/>
                </a:cubicBezTo>
                <a:cubicBezTo>
                  <a:pt x="1429657" y="90715"/>
                  <a:pt x="1446238" y="89673"/>
                  <a:pt x="1458686" y="97972"/>
                </a:cubicBezTo>
                <a:cubicBezTo>
                  <a:pt x="1488508" y="117853"/>
                  <a:pt x="1480457" y="145118"/>
                  <a:pt x="1480457" y="174172"/>
                </a:cubicBezTo>
              </a:path>
            </a:pathLst>
          </a:cu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7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8856983" cy="226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985" y="4581128"/>
            <a:ext cx="536713" cy="1247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569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6752"/>
            <a:ext cx="9143999" cy="3022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36096" y="2348880"/>
            <a:ext cx="9701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grave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23928" y="2821027"/>
            <a:ext cx="18165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descendant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59632" y="3204259"/>
            <a:ext cx="18485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Comic Sans MS" pitchFamily="66" charset="0"/>
              </a:rPr>
              <a:t>ponctuation</a:t>
            </a:r>
            <a:endParaRPr lang="fr-FR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70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3999" cy="4680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9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144000" cy="255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206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" y="2204864"/>
            <a:ext cx="9144000" cy="2117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922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36</Words>
  <Application>Microsoft Office PowerPoint</Application>
  <PresentationFormat>Affichage à l'écran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Quand l’expression des sentiments permettent aux compositeurs de revendiquer leur appartenance à une nation.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44</cp:revision>
  <dcterms:created xsi:type="dcterms:W3CDTF">2012-09-17T22:08:09Z</dcterms:created>
  <dcterms:modified xsi:type="dcterms:W3CDTF">2019-10-27T10:50:46Z</dcterms:modified>
</cp:coreProperties>
</file>