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6" r:id="rId2"/>
    <p:sldId id="300" r:id="rId3"/>
    <p:sldId id="303" r:id="rId4"/>
    <p:sldId id="279" r:id="rId5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4B1156A-380E-4F78-BDF5-A606A8083BF9}" styleName="Style moyen 4 - Accentuation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69CF1AB2-1976-4502-BF36-3FF5EA218861}" styleName="Style moyen 4 - Accentuation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846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D41C24B-CB1A-446F-B1CB-EEC10C81248D}" type="datetimeFigureOut">
              <a:rPr lang="fr-FR" smtClean="0"/>
              <a:t>27/10/2019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A880C71-DB40-4B0D-B4D1-F0A13F2A3A8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095945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6673C-A314-4E41-86D3-993F9218ABB8}" type="datetimeFigureOut">
              <a:rPr lang="fr-FR" smtClean="0"/>
              <a:t>27/10/2019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15547-510C-44A0-8AD5-09586C7190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653749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6673C-A314-4E41-86D3-993F9218ABB8}" type="datetimeFigureOut">
              <a:rPr lang="fr-FR" smtClean="0"/>
              <a:t>27/10/2019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15547-510C-44A0-8AD5-09586C7190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831901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6673C-A314-4E41-86D3-993F9218ABB8}" type="datetimeFigureOut">
              <a:rPr lang="fr-FR" smtClean="0"/>
              <a:t>27/10/2019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15547-510C-44A0-8AD5-09586C7190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178927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6673C-A314-4E41-86D3-993F9218ABB8}" type="datetimeFigureOut">
              <a:rPr lang="fr-FR" smtClean="0"/>
              <a:t>27/10/2019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15547-510C-44A0-8AD5-09586C7190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15070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6673C-A314-4E41-86D3-993F9218ABB8}" type="datetimeFigureOut">
              <a:rPr lang="fr-FR" smtClean="0"/>
              <a:t>27/10/2019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15547-510C-44A0-8AD5-09586C7190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599904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6673C-A314-4E41-86D3-993F9218ABB8}" type="datetimeFigureOut">
              <a:rPr lang="fr-FR" smtClean="0"/>
              <a:t>27/10/2019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15547-510C-44A0-8AD5-09586C7190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712113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6673C-A314-4E41-86D3-993F9218ABB8}" type="datetimeFigureOut">
              <a:rPr lang="fr-FR" smtClean="0"/>
              <a:t>27/10/2019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15547-510C-44A0-8AD5-09586C7190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080369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6673C-A314-4E41-86D3-993F9218ABB8}" type="datetimeFigureOut">
              <a:rPr lang="fr-FR" smtClean="0"/>
              <a:t>27/10/2019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15547-510C-44A0-8AD5-09586C7190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800656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6673C-A314-4E41-86D3-993F9218ABB8}" type="datetimeFigureOut">
              <a:rPr lang="fr-FR" smtClean="0"/>
              <a:t>27/10/2019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15547-510C-44A0-8AD5-09586C7190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065551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6673C-A314-4E41-86D3-993F9218ABB8}" type="datetimeFigureOut">
              <a:rPr lang="fr-FR" smtClean="0"/>
              <a:t>27/10/2019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15547-510C-44A0-8AD5-09586C7190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582830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46673C-A314-4E41-86D3-993F9218ABB8}" type="datetimeFigureOut">
              <a:rPr lang="fr-FR" smtClean="0"/>
              <a:t>27/10/2019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C15547-510C-44A0-8AD5-09586C7190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376161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46673C-A314-4E41-86D3-993F9218ABB8}" type="datetimeFigureOut">
              <a:rPr lang="fr-FR" smtClean="0"/>
              <a:t>27/10/2019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15547-510C-44A0-8AD5-09586C71900A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748595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259631" y="188640"/>
            <a:ext cx="6733591" cy="255454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fr-FR" sz="3200" b="1" dirty="0">
                <a:solidFill>
                  <a:srgbClr val="7030A0"/>
                </a:solidFill>
                <a:latin typeface="Comic Sans MS" pitchFamily="66" charset="0"/>
              </a:rPr>
              <a:t> </a:t>
            </a:r>
            <a:r>
              <a:rPr lang="fr-FR" sz="3200" b="1" dirty="0" smtClean="0">
                <a:solidFill>
                  <a:srgbClr val="7030A0"/>
                </a:solidFill>
                <a:latin typeface="Comic Sans MS" pitchFamily="66" charset="0"/>
              </a:rPr>
              <a:t>                                      </a:t>
            </a:r>
            <a:r>
              <a:rPr lang="fr-FR" sz="3200" b="1" u="sng" dirty="0" smtClean="0">
                <a:solidFill>
                  <a:srgbClr val="7030A0"/>
                </a:solidFill>
                <a:latin typeface="Comic Sans MS" pitchFamily="66" charset="0"/>
              </a:rPr>
              <a:t>Musique, création de nation et expression des sentiments.</a:t>
            </a:r>
          </a:p>
          <a:p>
            <a:endParaRPr lang="fr-FR" sz="3200" b="1" u="sng" dirty="0" smtClean="0">
              <a:solidFill>
                <a:srgbClr val="7030A0"/>
              </a:solidFill>
              <a:latin typeface="Comic Sans MS" pitchFamily="66" charset="0"/>
            </a:endParaRPr>
          </a:p>
          <a:p>
            <a:r>
              <a:rPr lang="fr-FR" sz="3200" dirty="0" smtClean="0">
                <a:solidFill>
                  <a:srgbClr val="7030A0"/>
                </a:solidFill>
                <a:latin typeface="Comic Sans MS" pitchFamily="66" charset="0"/>
              </a:rPr>
              <a:t>Projet musical</a:t>
            </a:r>
            <a:endParaRPr lang="fr-FR" sz="3200" dirty="0">
              <a:solidFill>
                <a:srgbClr val="7030A0"/>
              </a:solidFill>
              <a:latin typeface="Comic Sans MS" pitchFamily="66" charset="0"/>
            </a:endParaRPr>
          </a:p>
        </p:txBody>
      </p:sp>
      <p:sp>
        <p:nvSpPr>
          <p:cNvPr id="5" name="Titre 1"/>
          <p:cNvSpPr>
            <a:spLocks noGrp="1"/>
          </p:cNvSpPr>
          <p:nvPr>
            <p:ph type="ctrTitle"/>
          </p:nvPr>
        </p:nvSpPr>
        <p:spPr>
          <a:xfrm>
            <a:off x="107504" y="3789040"/>
            <a:ext cx="8856984" cy="1584176"/>
          </a:xfrm>
        </p:spPr>
        <p:txBody>
          <a:bodyPr>
            <a:noAutofit/>
          </a:bodyPr>
          <a:lstStyle/>
          <a:p>
            <a:r>
              <a:rPr lang="fr-FR" sz="3200" i="1" dirty="0">
                <a:solidFill>
                  <a:srgbClr val="002060"/>
                </a:solidFill>
                <a:latin typeface="Comic Sans MS" panose="030F0702030302020204" pitchFamily="66" charset="0"/>
              </a:rPr>
              <a:t>Quand l’expression des sentiments permettent aux compositeurs de revendiquer leur appartenance à une nation. </a:t>
            </a:r>
            <a:endParaRPr lang="fr-FR" sz="3200" dirty="0">
              <a:solidFill>
                <a:srgbClr val="002060"/>
              </a:solidFill>
              <a:effectLst/>
              <a:latin typeface="Comic Sans MS" panose="030F0702030302020204" pitchFamily="66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07504" y="5949280"/>
            <a:ext cx="892899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u="sng" dirty="0" smtClean="0"/>
              <a:t>Imagine Dragons : </a:t>
            </a:r>
            <a:r>
              <a:rPr lang="fr-FR" u="sng" dirty="0" err="1" smtClean="0"/>
              <a:t>Birds</a:t>
            </a:r>
            <a:r>
              <a:rPr lang="fr-FR" u="sng" smtClean="0"/>
              <a:t>              </a:t>
            </a:r>
            <a:r>
              <a:rPr lang="fr-FR" u="sng" dirty="0"/>
              <a:t>Ré, </a:t>
            </a:r>
            <a:r>
              <a:rPr lang="fr-FR" u="sng" dirty="0" err="1"/>
              <a:t>fa#m</a:t>
            </a:r>
            <a:r>
              <a:rPr lang="fr-FR" u="sng" dirty="0"/>
              <a:t>  Mi </a:t>
            </a:r>
            <a:r>
              <a:rPr lang="fr-FR" u="sng" dirty="0" err="1"/>
              <a:t>Mi</a:t>
            </a:r>
            <a:r>
              <a:rPr lang="fr-FR" u="sng" dirty="0"/>
              <a:t>          pont : Sim   </a:t>
            </a:r>
            <a:r>
              <a:rPr lang="fr-FR" u="sng" dirty="0" err="1"/>
              <a:t>Fa#m</a:t>
            </a:r>
            <a:r>
              <a:rPr lang="fr-FR" u="sng" dirty="0"/>
              <a:t>, La  </a:t>
            </a:r>
            <a:r>
              <a:rPr lang="fr-FR" u="sng" dirty="0" err="1"/>
              <a:t>Do#m</a:t>
            </a:r>
            <a:r>
              <a:rPr lang="fr-FR" u="sng" dirty="0"/>
              <a:t>/ Mi à la fin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8241668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778" y="116632"/>
            <a:ext cx="9131222" cy="61206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201606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48680"/>
            <a:ext cx="9144000" cy="38804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9846574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16632"/>
            <a:ext cx="9143999" cy="66967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556998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209</TotalTime>
  <Words>38</Words>
  <Application>Microsoft Office PowerPoint</Application>
  <PresentationFormat>Affichage à l'écran (4:3)</PresentationFormat>
  <Paragraphs>5</Paragraphs>
  <Slides>4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4</vt:i4>
      </vt:variant>
    </vt:vector>
  </HeadingPairs>
  <TitlesOfParts>
    <vt:vector size="5" baseType="lpstr">
      <vt:lpstr>Thème Office</vt:lpstr>
      <vt:lpstr>Quand l’expression des sentiments permettent aux compositeurs de revendiquer leur appartenance à une nation. 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 quelle manière l’homme peut-il maîtriser sa voix.</dc:title>
  <dc:creator>julienjonas</dc:creator>
  <cp:lastModifiedBy>Julien musique</cp:lastModifiedBy>
  <cp:revision>49</cp:revision>
  <dcterms:created xsi:type="dcterms:W3CDTF">2012-09-17T22:08:09Z</dcterms:created>
  <dcterms:modified xsi:type="dcterms:W3CDTF">2019-10-27T11:13:42Z</dcterms:modified>
</cp:coreProperties>
</file>