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80" r:id="rId5"/>
    <p:sldId id="28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Zucchero%20-%20Pavarotti%20(Miserere)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zucchero.wm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pavarotti.wmv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voix de mon chœur</a:t>
            </a:r>
          </a:p>
          <a:p>
            <a:r>
              <a:rPr lang="fr-FR" sz="3200" smtClean="0">
                <a:solidFill>
                  <a:srgbClr val="7030A0"/>
                </a:solidFill>
                <a:latin typeface="Comic Sans MS" pitchFamily="66" charset="0"/>
              </a:rPr>
              <a:t>séance 2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92494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maîtriser sa voix?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Travailler 1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324528" cy="435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07504" y="2798032"/>
            <a:ext cx="6171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Majestueux, grandiose, impressionnant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137990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adre 14"/>
          <p:cNvSpPr/>
          <p:nvPr/>
        </p:nvSpPr>
        <p:spPr>
          <a:xfrm>
            <a:off x="3779912" y="3259697"/>
            <a:ext cx="648072" cy="54037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2699792" y="3779264"/>
            <a:ext cx="1080120" cy="54037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adre 16"/>
          <p:cNvSpPr/>
          <p:nvPr/>
        </p:nvSpPr>
        <p:spPr>
          <a:xfrm>
            <a:off x="1772072" y="4201853"/>
            <a:ext cx="1080120" cy="54037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144000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812" y="2636912"/>
            <a:ext cx="741100" cy="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36911"/>
            <a:ext cx="741100" cy="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dre 4"/>
          <p:cNvSpPr/>
          <p:nvPr/>
        </p:nvSpPr>
        <p:spPr>
          <a:xfrm>
            <a:off x="2915816" y="3610675"/>
            <a:ext cx="1224136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7236296" y="3610675"/>
            <a:ext cx="1224136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2928934" y="3958482"/>
            <a:ext cx="598950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6477402" y="3949907"/>
            <a:ext cx="598950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2928934" y="4301096"/>
            <a:ext cx="99499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6901984" y="4301096"/>
            <a:ext cx="99499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3426430" y="4631752"/>
            <a:ext cx="64151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5940152" y="4631752"/>
            <a:ext cx="64151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2900739" y="4977379"/>
            <a:ext cx="64151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755594" y="4977379"/>
            <a:ext cx="912749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2915816" y="5342061"/>
            <a:ext cx="1368152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6002052" y="5679540"/>
            <a:ext cx="2170348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7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9" y="476672"/>
            <a:ext cx="9120471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dre 2"/>
          <p:cNvSpPr/>
          <p:nvPr/>
        </p:nvSpPr>
        <p:spPr>
          <a:xfrm>
            <a:off x="3491880" y="2708920"/>
            <a:ext cx="720080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Cadre 3"/>
          <p:cNvSpPr/>
          <p:nvPr/>
        </p:nvSpPr>
        <p:spPr>
          <a:xfrm>
            <a:off x="2051720" y="3501008"/>
            <a:ext cx="720080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adre 4"/>
          <p:cNvSpPr/>
          <p:nvPr/>
        </p:nvSpPr>
        <p:spPr>
          <a:xfrm>
            <a:off x="6084168" y="3501008"/>
            <a:ext cx="504056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107504" y="3898587"/>
            <a:ext cx="936104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5796136" y="3900088"/>
            <a:ext cx="855982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2636844" y="4725144"/>
            <a:ext cx="999051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6588225" y="4725144"/>
            <a:ext cx="648072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971600" y="5191661"/>
            <a:ext cx="1152128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6594310" y="5191661"/>
            <a:ext cx="786002" cy="46651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7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4000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21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18</Words>
  <Application>Microsoft Office PowerPoint</Application>
  <PresentationFormat>Affichage à l'écran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maîtriser sa voix?  Travailler 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33</cp:revision>
  <dcterms:created xsi:type="dcterms:W3CDTF">2012-09-17T22:08:09Z</dcterms:created>
  <dcterms:modified xsi:type="dcterms:W3CDTF">2023-08-27T00:45:57Z</dcterms:modified>
</cp:coreProperties>
</file>