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73" r:id="rId5"/>
    <p:sldId id="271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56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pPr/>
              <a:t>18/12/2019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Ecoutes/Max%20Richter%20-%20Winter%20Pt.%201%20(Vivaldi%20-%20The%20Four%20Seasons%20Recomposed)%20H.Q.mp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../Ecoutes/Max%20Richter%20-%20Winter%20Pt.%201%20(Vivaldi%20-%20The%20Four%20Seasons%20Recomposed)%20H.Q.mp3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hyperlink" Target="../Ecoutes/Sacre,%20Danse%20des%20adolescentes.mp3" TargetMode="Externa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L’intensité en musique</a:t>
            </a: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</a:t>
            </a:r>
            <a:r>
              <a:rPr lang="fr-FR" sz="3200" dirty="0">
                <a:solidFill>
                  <a:srgbClr val="7030A0"/>
                </a:solidFill>
                <a:latin typeface="Comic Sans MS" pitchFamily="66" charset="0"/>
              </a:rPr>
              <a:t>4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287016" y="2492896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dirty="0">
                <a:solidFill>
                  <a:srgbClr val="002060"/>
                </a:solidFill>
                <a:latin typeface="Comic Sans MS" panose="030F0702030302020204" pitchFamily="66" charset="0"/>
              </a:rPr>
              <a:t>Comment et pourquoi jouer avec l’intensité sonore ? </a:t>
            </a:r>
            <a: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Organiser</a:t>
            </a:r>
            <a:endParaRPr lang="fr-F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30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0"/>
            <a:ext cx="591948" cy="591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906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88840"/>
            <a:ext cx="9143070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8906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6672"/>
            <a:ext cx="9144000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420888"/>
            <a:ext cx="591948" cy="591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julienjonas\Desktop\mes séquences\clipart humour\5-ballons-notes-de-musique.jpg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2420888"/>
            <a:ext cx="591948" cy="591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987824" y="3212976"/>
            <a:ext cx="32403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Dynamique, accentué, progressif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84168" y="3212976"/>
            <a:ext cx="32403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Etrange, déroutant, accentué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8" name="Cadre 7"/>
          <p:cNvSpPr/>
          <p:nvPr/>
        </p:nvSpPr>
        <p:spPr>
          <a:xfrm>
            <a:off x="3059832" y="4149080"/>
            <a:ext cx="1944216" cy="1008112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Cadre 8"/>
          <p:cNvSpPr/>
          <p:nvPr/>
        </p:nvSpPr>
        <p:spPr>
          <a:xfrm>
            <a:off x="6012160" y="4077072"/>
            <a:ext cx="1944216" cy="108012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Cadre 9"/>
          <p:cNvSpPr/>
          <p:nvPr/>
        </p:nvSpPr>
        <p:spPr>
          <a:xfrm>
            <a:off x="3059832" y="5085184"/>
            <a:ext cx="2736304" cy="108012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Cadre 10"/>
          <p:cNvSpPr/>
          <p:nvPr/>
        </p:nvSpPr>
        <p:spPr>
          <a:xfrm>
            <a:off x="6012160" y="5157192"/>
            <a:ext cx="2736304" cy="108012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06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Flèche droite 3"/>
          <p:cNvSpPr/>
          <p:nvPr/>
        </p:nvSpPr>
        <p:spPr>
          <a:xfrm>
            <a:off x="2627784" y="1412776"/>
            <a:ext cx="79208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droite 4"/>
          <p:cNvSpPr/>
          <p:nvPr/>
        </p:nvSpPr>
        <p:spPr>
          <a:xfrm>
            <a:off x="4067944" y="1484784"/>
            <a:ext cx="79208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 rot="1868445">
            <a:off x="5079110" y="1401814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droite 6"/>
          <p:cNvSpPr/>
          <p:nvPr/>
        </p:nvSpPr>
        <p:spPr>
          <a:xfrm rot="1868445">
            <a:off x="6375254" y="1403551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droite 7"/>
          <p:cNvSpPr/>
          <p:nvPr/>
        </p:nvSpPr>
        <p:spPr>
          <a:xfrm rot="1868445">
            <a:off x="7743406" y="1403551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droite 8"/>
          <p:cNvSpPr/>
          <p:nvPr/>
        </p:nvSpPr>
        <p:spPr>
          <a:xfrm rot="1868445">
            <a:off x="7743405" y="2483670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droite 9"/>
          <p:cNvSpPr/>
          <p:nvPr/>
        </p:nvSpPr>
        <p:spPr>
          <a:xfrm rot="1868445">
            <a:off x="6375255" y="2483671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droite 10"/>
          <p:cNvSpPr/>
          <p:nvPr/>
        </p:nvSpPr>
        <p:spPr>
          <a:xfrm rot="1868445">
            <a:off x="5079111" y="2483671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droite 11"/>
          <p:cNvSpPr/>
          <p:nvPr/>
        </p:nvSpPr>
        <p:spPr>
          <a:xfrm rot="1868445">
            <a:off x="3710958" y="2483671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droite 12"/>
          <p:cNvSpPr/>
          <p:nvPr/>
        </p:nvSpPr>
        <p:spPr>
          <a:xfrm rot="1868445">
            <a:off x="2342807" y="2483670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droite 13"/>
          <p:cNvSpPr/>
          <p:nvPr/>
        </p:nvSpPr>
        <p:spPr>
          <a:xfrm rot="1868445">
            <a:off x="2342807" y="4715919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droite 14"/>
          <p:cNvSpPr/>
          <p:nvPr/>
        </p:nvSpPr>
        <p:spPr>
          <a:xfrm rot="1868445">
            <a:off x="3710959" y="4787927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droite 15"/>
          <p:cNvSpPr/>
          <p:nvPr/>
        </p:nvSpPr>
        <p:spPr>
          <a:xfrm rot="1868445">
            <a:off x="5007103" y="4715918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droite 16"/>
          <p:cNvSpPr/>
          <p:nvPr/>
        </p:nvSpPr>
        <p:spPr>
          <a:xfrm rot="1868445">
            <a:off x="6375254" y="4787927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 droite 17"/>
          <p:cNvSpPr/>
          <p:nvPr/>
        </p:nvSpPr>
        <p:spPr>
          <a:xfrm rot="1868445">
            <a:off x="7743407" y="4715918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Flèche droite 18"/>
          <p:cNvSpPr/>
          <p:nvPr/>
        </p:nvSpPr>
        <p:spPr>
          <a:xfrm rot="1868445">
            <a:off x="7959430" y="5868047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Flèche droite 19"/>
          <p:cNvSpPr/>
          <p:nvPr/>
        </p:nvSpPr>
        <p:spPr>
          <a:xfrm rot="1868445">
            <a:off x="6591278" y="5724031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 droite 20"/>
          <p:cNvSpPr/>
          <p:nvPr/>
        </p:nvSpPr>
        <p:spPr>
          <a:xfrm rot="1868445">
            <a:off x="6159231" y="5724031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Flèche droite 21"/>
          <p:cNvSpPr/>
          <p:nvPr/>
        </p:nvSpPr>
        <p:spPr>
          <a:xfrm rot="1868445">
            <a:off x="5223127" y="5724031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Flèche droite 22"/>
          <p:cNvSpPr/>
          <p:nvPr/>
        </p:nvSpPr>
        <p:spPr>
          <a:xfrm rot="1868445">
            <a:off x="4863087" y="5724031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Flèche droite 23"/>
          <p:cNvSpPr/>
          <p:nvPr/>
        </p:nvSpPr>
        <p:spPr>
          <a:xfrm rot="1868445">
            <a:off x="3926983" y="5724031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lèche droite 24"/>
          <p:cNvSpPr/>
          <p:nvPr/>
        </p:nvSpPr>
        <p:spPr>
          <a:xfrm rot="1868445">
            <a:off x="3494934" y="5724031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Flèche droite 25"/>
          <p:cNvSpPr/>
          <p:nvPr/>
        </p:nvSpPr>
        <p:spPr>
          <a:xfrm rot="1868445">
            <a:off x="2558831" y="5652023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Flèche droite 26"/>
          <p:cNvSpPr/>
          <p:nvPr/>
        </p:nvSpPr>
        <p:spPr>
          <a:xfrm rot="1868445">
            <a:off x="2198790" y="5724031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Flèche droite 27"/>
          <p:cNvSpPr/>
          <p:nvPr/>
        </p:nvSpPr>
        <p:spPr>
          <a:xfrm rot="20055383">
            <a:off x="2276502" y="4624184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Flèche droite 28"/>
          <p:cNvSpPr/>
          <p:nvPr/>
        </p:nvSpPr>
        <p:spPr>
          <a:xfrm rot="20055383">
            <a:off x="3644653" y="4552176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Flèche droite 29"/>
          <p:cNvSpPr/>
          <p:nvPr/>
        </p:nvSpPr>
        <p:spPr>
          <a:xfrm rot="20055383">
            <a:off x="5012807" y="4552177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Flèche droite 30"/>
          <p:cNvSpPr/>
          <p:nvPr/>
        </p:nvSpPr>
        <p:spPr>
          <a:xfrm rot="20055383">
            <a:off x="7677102" y="4552176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Flèche droite 31"/>
          <p:cNvSpPr/>
          <p:nvPr/>
        </p:nvSpPr>
        <p:spPr>
          <a:xfrm rot="20055383">
            <a:off x="6308950" y="4624184"/>
            <a:ext cx="568742" cy="1702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Flèche droite 32"/>
          <p:cNvSpPr/>
          <p:nvPr/>
        </p:nvSpPr>
        <p:spPr>
          <a:xfrm rot="1146902">
            <a:off x="2713325" y="2328600"/>
            <a:ext cx="79208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Flèche droite 33"/>
          <p:cNvSpPr/>
          <p:nvPr/>
        </p:nvSpPr>
        <p:spPr>
          <a:xfrm rot="1146902">
            <a:off x="4081478" y="2328600"/>
            <a:ext cx="79208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Flèche droite 34"/>
          <p:cNvSpPr/>
          <p:nvPr/>
        </p:nvSpPr>
        <p:spPr>
          <a:xfrm rot="1146902">
            <a:off x="5449631" y="2400607"/>
            <a:ext cx="79208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Flèche droite 35"/>
          <p:cNvSpPr/>
          <p:nvPr/>
        </p:nvSpPr>
        <p:spPr>
          <a:xfrm rot="1146902">
            <a:off x="6817783" y="2256592"/>
            <a:ext cx="79208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0252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23</Words>
  <Application>Microsoft Office PowerPoint</Application>
  <PresentationFormat>Affichage à l'écran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Comment et pourquoi jouer avec l’intensité sonore ?    Organiser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32</cp:revision>
  <dcterms:created xsi:type="dcterms:W3CDTF">2012-09-17T22:08:09Z</dcterms:created>
  <dcterms:modified xsi:type="dcterms:W3CDTF">2019-12-18T20:46:08Z</dcterms:modified>
</cp:coreProperties>
</file>