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15/09/2019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445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7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400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595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400"/>
            <a:ext cx="9144000" cy="7128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078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0</Words>
  <Application>Microsoft Office PowerPoint</Application>
  <PresentationFormat>Affichage à l'écran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35</cp:revision>
  <dcterms:created xsi:type="dcterms:W3CDTF">2012-09-17T22:08:09Z</dcterms:created>
  <dcterms:modified xsi:type="dcterms:W3CDTF">2019-09-15T10:07:56Z</dcterms:modified>
</cp:coreProperties>
</file>