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5" r:id="rId3"/>
    <p:sldId id="264" r:id="rId4"/>
    <p:sldId id="259" r:id="rId5"/>
    <p:sldId id="261" r:id="rId6"/>
    <p:sldId id="263" r:id="rId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Style moyen 4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69CF1AB2-1976-4502-BF36-3FF5EA218861}" styleName="Style moyen 4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668" y="-1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5374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3190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7892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507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9990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27/02/2021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1211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27/02/2021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8036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27/02/2021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0065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27/02/2021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6555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27/02/2021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8283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27/02/2021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7616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46673C-A314-4E41-86D3-993F9218ABB8}" type="datetimeFigureOut">
              <a:rPr lang="fr-FR" smtClean="0"/>
              <a:t>27/02/2021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4859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799" y="116633"/>
            <a:ext cx="3284037" cy="280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2051720" y="3068960"/>
            <a:ext cx="5186035" cy="19389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4000" dirty="0" smtClean="0">
                <a:latin typeface="Comic Sans MS" panose="030F0702030302020204" pitchFamily="66" charset="0"/>
              </a:rPr>
              <a:t>Daniel Balavoine</a:t>
            </a:r>
          </a:p>
          <a:p>
            <a:endParaRPr lang="fr-FR" sz="4000" dirty="0">
              <a:latin typeface="Comic Sans MS" panose="030F0702030302020204" pitchFamily="66" charset="0"/>
            </a:endParaRPr>
          </a:p>
          <a:p>
            <a:r>
              <a:rPr lang="fr-FR" sz="4000" u="sng" dirty="0" smtClean="0">
                <a:latin typeface="Comic Sans MS" panose="030F0702030302020204" pitchFamily="66" charset="0"/>
              </a:rPr>
              <a:t>Tous les cris les Sos</a:t>
            </a:r>
            <a:r>
              <a:rPr lang="fr-FR" sz="4000" dirty="0" smtClean="0">
                <a:latin typeface="Comic Sans MS" panose="030F0702030302020204" pitchFamily="66" charset="0"/>
              </a:rPr>
              <a:t>.</a:t>
            </a:r>
            <a:endParaRPr lang="fr-FR" sz="4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7249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6" y="2924944"/>
            <a:ext cx="9135904" cy="3933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799" y="116633"/>
            <a:ext cx="3284037" cy="280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92257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6632"/>
            <a:ext cx="9138082" cy="6192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74082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16632"/>
            <a:ext cx="6012160" cy="3528392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Image 3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3645024"/>
            <a:ext cx="6012160" cy="320084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84326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5882"/>
            <a:ext cx="6048672" cy="3423118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ge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429000"/>
            <a:ext cx="4535996" cy="3429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Image 5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429001"/>
            <a:ext cx="4572000" cy="3429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99553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429000"/>
            <a:ext cx="4535996" cy="3429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Image 5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429001"/>
            <a:ext cx="4572000" cy="3429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Image 6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-1"/>
            <a:ext cx="4950296" cy="342900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14177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</TotalTime>
  <Words>8</Words>
  <Application>Microsoft Office PowerPoint</Application>
  <PresentationFormat>Affichage à l'écran (4:3)</PresentationFormat>
  <Paragraphs>3</Paragraphs>
  <Slides>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 quelle manière l’homme peut-il maîtriser sa voix.</dc:title>
  <dc:creator>julienjonas</dc:creator>
  <cp:lastModifiedBy>Julien musique</cp:lastModifiedBy>
  <cp:revision>48</cp:revision>
  <dcterms:created xsi:type="dcterms:W3CDTF">2012-09-17T22:08:09Z</dcterms:created>
  <dcterms:modified xsi:type="dcterms:W3CDTF">2021-02-27T19:31:14Z</dcterms:modified>
</cp:coreProperties>
</file>