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0" r:id="rId3"/>
    <p:sldId id="309" r:id="rId4"/>
    <p:sldId id="310" r:id="rId5"/>
    <p:sldId id="31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1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john%20cage%204mn33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symphonie%20pour%20un%20homme%20seul%20P%20Henry%20M%20Bejart.mp4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1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Création de </a:t>
            </a: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problématique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Explorer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0" y="0"/>
            <a:ext cx="912273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635896" y="4005064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Etrange, déroutant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00192" y="4018040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Novateur, différent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4" name="Cadre 23"/>
          <p:cNvSpPr/>
          <p:nvPr/>
        </p:nvSpPr>
        <p:spPr>
          <a:xfrm>
            <a:off x="4188641" y="4725144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Cadre 24"/>
          <p:cNvSpPr/>
          <p:nvPr/>
        </p:nvSpPr>
        <p:spPr>
          <a:xfrm>
            <a:off x="6732240" y="4725144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Cadre 31"/>
          <p:cNvSpPr/>
          <p:nvPr/>
        </p:nvSpPr>
        <p:spPr>
          <a:xfrm>
            <a:off x="4188641" y="5093568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Cadre 35"/>
          <p:cNvSpPr/>
          <p:nvPr/>
        </p:nvSpPr>
        <p:spPr>
          <a:xfrm>
            <a:off x="6732240" y="5093568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4" name="Cadre 43"/>
          <p:cNvSpPr/>
          <p:nvPr/>
        </p:nvSpPr>
        <p:spPr>
          <a:xfrm>
            <a:off x="4213988" y="5809059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5" name="Cadre 44"/>
          <p:cNvSpPr/>
          <p:nvPr/>
        </p:nvSpPr>
        <p:spPr>
          <a:xfrm>
            <a:off x="6732238" y="5861967"/>
            <a:ext cx="59878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6" name="Cadre 45"/>
          <p:cNvSpPr/>
          <p:nvPr/>
        </p:nvSpPr>
        <p:spPr>
          <a:xfrm>
            <a:off x="6000800" y="6230391"/>
            <a:ext cx="2963688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812771" y="6204546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Rien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8" name="Multiplier 47"/>
          <p:cNvSpPr/>
          <p:nvPr/>
        </p:nvSpPr>
        <p:spPr>
          <a:xfrm>
            <a:off x="2641174" y="5464290"/>
            <a:ext cx="4403845" cy="44564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Multiplier 48"/>
          <p:cNvSpPr/>
          <p:nvPr/>
        </p:nvSpPr>
        <p:spPr>
          <a:xfrm>
            <a:off x="5129098" y="5458857"/>
            <a:ext cx="4403845" cy="44564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0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546" y="2276872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2370656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  <p:bldP spid="25" grpId="0" animBg="1"/>
      <p:bldP spid="32" grpId="0" animBg="1"/>
      <p:bldP spid="36" grpId="0" animBg="1"/>
      <p:bldP spid="44" grpId="0" animBg="1"/>
      <p:bldP spid="45" grpId="0" animBg="1"/>
      <p:bldP spid="46" grpId="0" animBg="1"/>
      <p:bldP spid="47" grpId="0"/>
      <p:bldP spid="48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6" y="1412776"/>
            <a:ext cx="9116144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-36512" y="4885627"/>
            <a:ext cx="9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Le beau, la mélodie, le rythme, les instruments, les nuances.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9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44000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635896" y="4452580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ont rejetées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9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09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39</Words>
  <Application>Microsoft Office PowerPoint</Application>
  <PresentationFormat>Affichage à l'écran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Création de problématique  Explorer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53</cp:revision>
  <dcterms:created xsi:type="dcterms:W3CDTF">2012-09-17T22:08:09Z</dcterms:created>
  <dcterms:modified xsi:type="dcterms:W3CDTF">2020-03-04T20:26:14Z</dcterms:modified>
</cp:coreProperties>
</file>